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4644" r:id="rId2"/>
    <p:sldMasterId id="2147484668" r:id="rId3"/>
    <p:sldMasterId id="2147496347" r:id="rId4"/>
    <p:sldMasterId id="2147496769" r:id="rId5"/>
    <p:sldMasterId id="2147496781" r:id="rId6"/>
    <p:sldMasterId id="2147496870" r:id="rId7"/>
    <p:sldMasterId id="2147496960" r:id="rId8"/>
    <p:sldMasterId id="2147496972" r:id="rId9"/>
    <p:sldMasterId id="2147496984" r:id="rId10"/>
    <p:sldMasterId id="2147496996" r:id="rId11"/>
    <p:sldMasterId id="2147497130" r:id="rId12"/>
  </p:sldMasterIdLst>
  <p:notesMasterIdLst>
    <p:notesMasterId r:id="rId136"/>
  </p:notesMasterIdLst>
  <p:sldIdLst>
    <p:sldId id="490" r:id="rId13"/>
    <p:sldId id="500" r:id="rId14"/>
    <p:sldId id="491" r:id="rId15"/>
    <p:sldId id="494" r:id="rId16"/>
    <p:sldId id="557" r:id="rId17"/>
    <p:sldId id="584" r:id="rId18"/>
    <p:sldId id="524" r:id="rId19"/>
    <p:sldId id="534" r:id="rId20"/>
    <p:sldId id="593" r:id="rId21"/>
    <p:sldId id="607" r:id="rId22"/>
    <p:sldId id="598" r:id="rId23"/>
    <p:sldId id="348" r:id="rId24"/>
    <p:sldId id="596" r:id="rId25"/>
    <p:sldId id="340" r:id="rId26"/>
    <p:sldId id="599" r:id="rId27"/>
    <p:sldId id="339" r:id="rId28"/>
    <p:sldId id="341" r:id="rId29"/>
    <p:sldId id="360" r:id="rId30"/>
    <p:sldId id="317" r:id="rId31"/>
    <p:sldId id="600" r:id="rId32"/>
    <p:sldId id="319" r:id="rId33"/>
    <p:sldId id="312" r:id="rId34"/>
    <p:sldId id="621" r:id="rId35"/>
    <p:sldId id="356" r:id="rId36"/>
    <p:sldId id="369" r:id="rId37"/>
    <p:sldId id="362" r:id="rId38"/>
    <p:sldId id="363" r:id="rId39"/>
    <p:sldId id="365" r:id="rId40"/>
    <p:sldId id="655" r:id="rId41"/>
    <p:sldId id="656" r:id="rId42"/>
    <p:sldId id="657" r:id="rId43"/>
    <p:sldId id="385" r:id="rId44"/>
    <p:sldId id="382" r:id="rId45"/>
    <p:sldId id="628" r:id="rId46"/>
    <p:sldId id="358" r:id="rId47"/>
    <p:sldId id="361" r:id="rId48"/>
    <p:sldId id="364" r:id="rId49"/>
    <p:sldId id="355" r:id="rId50"/>
    <p:sldId id="367" r:id="rId51"/>
    <p:sldId id="366" r:id="rId52"/>
    <p:sldId id="589" r:id="rId53"/>
    <p:sldId id="585" r:id="rId54"/>
    <p:sldId id="608" r:id="rId55"/>
    <p:sldId id="629" r:id="rId56"/>
    <p:sldId id="630" r:id="rId57"/>
    <p:sldId id="631" r:id="rId58"/>
    <p:sldId id="609" r:id="rId59"/>
    <p:sldId id="256" r:id="rId60"/>
    <p:sldId id="605" r:id="rId61"/>
    <p:sldId id="259" r:id="rId62"/>
    <p:sldId id="658" r:id="rId63"/>
    <p:sldId id="264" r:id="rId64"/>
    <p:sldId id="265" r:id="rId65"/>
    <p:sldId id="266" r:id="rId66"/>
    <p:sldId id="622" r:id="rId67"/>
    <p:sldId id="590" r:id="rId68"/>
    <p:sldId id="586" r:id="rId69"/>
    <p:sldId id="610" r:id="rId70"/>
    <p:sldId id="258" r:id="rId71"/>
    <p:sldId id="632" r:id="rId72"/>
    <p:sldId id="633" r:id="rId73"/>
    <p:sldId id="275" r:id="rId74"/>
    <p:sldId id="634" r:id="rId75"/>
    <p:sldId id="267" r:id="rId76"/>
    <p:sldId id="276" r:id="rId77"/>
    <p:sldId id="635" r:id="rId78"/>
    <p:sldId id="636" r:id="rId79"/>
    <p:sldId id="613" r:id="rId80"/>
    <p:sldId id="611" r:id="rId81"/>
    <p:sldId id="623" r:id="rId82"/>
    <p:sldId id="625" r:id="rId83"/>
    <p:sldId id="591" r:id="rId84"/>
    <p:sldId id="587" r:id="rId85"/>
    <p:sldId id="624" r:id="rId86"/>
    <p:sldId id="620" r:id="rId87"/>
    <p:sldId id="592" r:id="rId88"/>
    <p:sldId id="588" r:id="rId89"/>
    <p:sldId id="616" r:id="rId90"/>
    <p:sldId id="643" r:id="rId91"/>
    <p:sldId id="304" r:id="rId92"/>
    <p:sldId id="563" r:id="rId93"/>
    <p:sldId id="617" r:id="rId94"/>
    <p:sldId id="303" r:id="rId95"/>
    <p:sldId id="564" r:id="rId96"/>
    <p:sldId id="644" r:id="rId97"/>
    <p:sldId id="618" r:id="rId98"/>
    <p:sldId id="324" r:id="rId99"/>
    <p:sldId id="537" r:id="rId100"/>
    <p:sldId id="535" r:id="rId101"/>
    <p:sldId id="538" r:id="rId102"/>
    <p:sldId id="539" r:id="rId103"/>
    <p:sldId id="349" r:id="rId104"/>
    <p:sldId id="619" r:id="rId105"/>
    <p:sldId id="645" r:id="rId106"/>
    <p:sldId id="646" r:id="rId107"/>
    <p:sldId id="647" r:id="rId108"/>
    <p:sldId id="648" r:id="rId109"/>
    <p:sldId id="347" r:id="rId110"/>
    <p:sldId id="649" r:id="rId111"/>
    <p:sldId id="650" r:id="rId112"/>
    <p:sldId id="651" r:id="rId113"/>
    <p:sldId id="301" r:id="rId114"/>
    <p:sldId id="652" r:id="rId115"/>
    <p:sldId id="653" r:id="rId116"/>
    <p:sldId id="501" r:id="rId117"/>
    <p:sldId id="567" r:id="rId118"/>
    <p:sldId id="291" r:id="rId119"/>
    <p:sldId id="486" r:id="rId120"/>
    <p:sldId id="555" r:id="rId121"/>
    <p:sldId id="483" r:id="rId122"/>
    <p:sldId id="484" r:id="rId123"/>
    <p:sldId id="485" r:id="rId124"/>
    <p:sldId id="659" r:id="rId125"/>
    <p:sldId id="660" r:id="rId126"/>
    <p:sldId id="661" r:id="rId127"/>
    <p:sldId id="662" r:id="rId128"/>
    <p:sldId id="663" r:id="rId129"/>
    <p:sldId id="664" r:id="rId130"/>
    <p:sldId id="665" r:id="rId131"/>
    <p:sldId id="666" r:id="rId132"/>
    <p:sldId id="667" r:id="rId133"/>
    <p:sldId id="668" r:id="rId134"/>
    <p:sldId id="669" r:id="rId135"/>
  </p:sldIdLst>
  <p:sldSz cx="12192000" cy="6858000"/>
  <p:notesSz cx="6858000" cy="9144000"/>
  <p:defaultTextStyle>
    <a:defPPr>
      <a:defRPr lang="ru-RU"/>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77B8"/>
    <a:srgbClr val="1C29A4"/>
    <a:srgbClr val="336699"/>
    <a:srgbClr val="3366CC"/>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359" autoAdjust="0"/>
  </p:normalViewPr>
  <p:slideViewPr>
    <p:cSldViewPr>
      <p:cViewPr varScale="1">
        <p:scale>
          <a:sx n="83" d="100"/>
          <a:sy n="83" d="100"/>
        </p:scale>
        <p:origin x="658" y="6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4483"/>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117" Type="http://schemas.openxmlformats.org/officeDocument/2006/relationships/slide" Target="slides/slide105.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38" Type="http://schemas.openxmlformats.org/officeDocument/2006/relationships/viewProps" Target="viewProps.xml"/><Relationship Id="rId16" Type="http://schemas.openxmlformats.org/officeDocument/2006/relationships/slide" Target="slides/slide4.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28" Type="http://schemas.openxmlformats.org/officeDocument/2006/relationships/slide" Target="slides/slide116.xml"/><Relationship Id="rId5" Type="http://schemas.openxmlformats.org/officeDocument/2006/relationships/slideMaster" Target="slideMasters/slideMaster5.xml"/><Relationship Id="rId90" Type="http://schemas.openxmlformats.org/officeDocument/2006/relationships/slide" Target="slides/slide78.xml"/><Relationship Id="rId95" Type="http://schemas.openxmlformats.org/officeDocument/2006/relationships/slide" Target="slides/slide83.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113" Type="http://schemas.openxmlformats.org/officeDocument/2006/relationships/slide" Target="slides/slide101.xml"/><Relationship Id="rId118" Type="http://schemas.openxmlformats.org/officeDocument/2006/relationships/slide" Target="slides/slide106.xml"/><Relationship Id="rId134" Type="http://schemas.openxmlformats.org/officeDocument/2006/relationships/slide" Target="slides/slide122.xml"/><Relationship Id="rId139"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slide" Target="slides/slide68.xml"/><Relationship Id="rId85" Type="http://schemas.openxmlformats.org/officeDocument/2006/relationships/slide" Target="slides/slide73.xml"/><Relationship Id="rId93" Type="http://schemas.openxmlformats.org/officeDocument/2006/relationships/slide" Target="slides/slide81.xml"/><Relationship Id="rId98" Type="http://schemas.openxmlformats.org/officeDocument/2006/relationships/slide" Target="slides/slide86.xml"/><Relationship Id="rId121" Type="http://schemas.openxmlformats.org/officeDocument/2006/relationships/slide" Target="slides/slide10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103" Type="http://schemas.openxmlformats.org/officeDocument/2006/relationships/slide" Target="slides/slide91.xml"/><Relationship Id="rId108" Type="http://schemas.openxmlformats.org/officeDocument/2006/relationships/slide" Target="slides/slide96.xml"/><Relationship Id="rId116" Type="http://schemas.openxmlformats.org/officeDocument/2006/relationships/slide" Target="slides/slide104.xml"/><Relationship Id="rId124" Type="http://schemas.openxmlformats.org/officeDocument/2006/relationships/slide" Target="slides/slide112.xml"/><Relationship Id="rId129" Type="http://schemas.openxmlformats.org/officeDocument/2006/relationships/slide" Target="slides/slide117.xml"/><Relationship Id="rId137" Type="http://schemas.openxmlformats.org/officeDocument/2006/relationships/presProps" Target="presProps.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slide" Target="slides/slide71.xml"/><Relationship Id="rId88" Type="http://schemas.openxmlformats.org/officeDocument/2006/relationships/slide" Target="slides/slide76.xml"/><Relationship Id="rId91" Type="http://schemas.openxmlformats.org/officeDocument/2006/relationships/slide" Target="slides/slide79.xml"/><Relationship Id="rId96" Type="http://schemas.openxmlformats.org/officeDocument/2006/relationships/slide" Target="slides/slide84.xml"/><Relationship Id="rId111" Type="http://schemas.openxmlformats.org/officeDocument/2006/relationships/slide" Target="slides/slide99.xml"/><Relationship Id="rId132" Type="http://schemas.openxmlformats.org/officeDocument/2006/relationships/slide" Target="slides/slide120.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6" Type="http://schemas.openxmlformats.org/officeDocument/2006/relationships/slide" Target="slides/slide94.xml"/><Relationship Id="rId114" Type="http://schemas.openxmlformats.org/officeDocument/2006/relationships/slide" Target="slides/slide102.xml"/><Relationship Id="rId119" Type="http://schemas.openxmlformats.org/officeDocument/2006/relationships/slide" Target="slides/slide107.xml"/><Relationship Id="rId127" Type="http://schemas.openxmlformats.org/officeDocument/2006/relationships/slide" Target="slides/slide11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30" Type="http://schemas.openxmlformats.org/officeDocument/2006/relationships/slide" Target="slides/slide118.xml"/><Relationship Id="rId135" Type="http://schemas.openxmlformats.org/officeDocument/2006/relationships/slide" Target="slides/slide123.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120" Type="http://schemas.openxmlformats.org/officeDocument/2006/relationships/slide" Target="slides/slide108.xml"/><Relationship Id="rId125" Type="http://schemas.openxmlformats.org/officeDocument/2006/relationships/slide" Target="slides/slide113.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slide" Target="slides/slide103.xml"/><Relationship Id="rId131" Type="http://schemas.openxmlformats.org/officeDocument/2006/relationships/slide" Target="slides/slide119.xml"/><Relationship Id="rId136" Type="http://schemas.openxmlformats.org/officeDocument/2006/relationships/notesMaster" Target="notesMasters/notesMaster1.xml"/><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126"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1AF28590-D966-4462-8F02-7036C4BDAD1E}" type="datetimeFigureOut">
              <a:rPr lang="ru-RU"/>
              <a:pPr>
                <a:defRPr/>
              </a:pPr>
              <a:t>01.11.2021</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BBBF3AFE-0B32-4D73-ACF7-AF7E891B1236}" type="slidenum">
              <a:rPr lang="ru-RU" altLang="ru-RU"/>
              <a:pPr/>
              <a:t>‹#›</a:t>
            </a:fld>
            <a:endParaRPr lang="ru-RU" alt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0290" name="Rectangle 1"/>
          <p:cNvSpPr>
            <a:spLocks noGrp="1" noRot="1" noChangeAspect="1" noChangeArrowheads="1" noTextEdit="1"/>
          </p:cNvSpPr>
          <p:nvPr>
            <p:ph type="sldImg"/>
          </p:nvPr>
        </p:nvSpPr>
        <p:spPr bwMode="auto">
          <a:xfrm>
            <a:off x="381000" y="695325"/>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02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ru-RU" altLang="ru-RU" smtClean="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1314" name="Rectangle 1"/>
          <p:cNvSpPr>
            <a:spLocks noGrp="1" noRot="1" noChangeAspect="1" noChangeArrowheads="1" noTextEdit="1"/>
          </p:cNvSpPr>
          <p:nvPr>
            <p:ph type="sldImg"/>
          </p:nvPr>
        </p:nvSpPr>
        <p:spPr bwMode="auto">
          <a:xfrm>
            <a:off x="381000" y="695325"/>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1315"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ru-RU" altLang="ru-RU" smtClean="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2338" name="Rectangle 1"/>
          <p:cNvSpPr>
            <a:spLocks noGrp="1" noRot="1" noChangeAspect="1" noChangeArrowheads="1" noTextEdit="1"/>
          </p:cNvSpPr>
          <p:nvPr>
            <p:ph type="sldImg"/>
          </p:nvPr>
        </p:nvSpPr>
        <p:spPr bwMode="auto">
          <a:xfrm>
            <a:off x="381000" y="695325"/>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2339"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ru-RU" altLang="ru-RU" smtClean="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62" name="Rectangle 1"/>
          <p:cNvSpPr>
            <a:spLocks noGrp="1" noRot="1" noChangeAspect="1" noChangeArrowheads="1" noTextEdit="1"/>
          </p:cNvSpPr>
          <p:nvPr>
            <p:ph type="sldImg"/>
          </p:nvPr>
        </p:nvSpPr>
        <p:spPr bwMode="auto">
          <a:xfrm>
            <a:off x="381000" y="695325"/>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3363"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ru-RU" altLang="ru-RU" smtClean="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6" name="Rectangle 1"/>
          <p:cNvSpPr>
            <a:spLocks noGrp="1" noRot="1" noChangeAspect="1" noChangeArrowheads="1" noTextEdit="1"/>
          </p:cNvSpPr>
          <p:nvPr>
            <p:ph type="sldImg"/>
          </p:nvPr>
        </p:nvSpPr>
        <p:spPr bwMode="auto">
          <a:xfrm>
            <a:off x="381000" y="695325"/>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4387"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ru-RU" altLang="ru-RU" smtClean="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1"/>
          <p:cNvSpPr>
            <a:spLocks noGrp="1" noRot="1" noChangeAspect="1" noChangeArrowheads="1" noTextEdit="1"/>
          </p:cNvSpPr>
          <p:nvPr>
            <p:ph type="sldImg"/>
          </p:nvPr>
        </p:nvSpPr>
        <p:spPr bwMode="auto">
          <a:xfrm>
            <a:off x="381000" y="695325"/>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541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ru-RU" altLang="ru-RU" smtClean="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4" name="Rectangle 1"/>
          <p:cNvSpPr>
            <a:spLocks noGrp="1" noRot="1" noChangeAspect="1" noChangeArrowheads="1" noTextEdit="1"/>
          </p:cNvSpPr>
          <p:nvPr>
            <p:ph type="sldImg"/>
          </p:nvPr>
        </p:nvSpPr>
        <p:spPr bwMode="auto">
          <a:xfrm>
            <a:off x="381000" y="695325"/>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6435"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ru-RU" altLang="ru-RU" smtClean="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44"/>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D07F5C04-1A4B-491F-9706-7BF3EE1CBE05}" type="slidenum">
              <a:rPr lang="ru-RU" altLang="ru-RU"/>
              <a:pPr/>
              <a:t>‹#›</a:t>
            </a:fld>
            <a:endParaRPr lang="ru-RU" altLang="ru-RU"/>
          </a:p>
        </p:txBody>
      </p:sp>
    </p:spTree>
    <p:extLst>
      <p:ext uri="{BB962C8B-B14F-4D97-AF65-F5344CB8AC3E}">
        <p14:creationId xmlns:p14="http://schemas.microsoft.com/office/powerpoint/2010/main" val="426330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9C70ECF3-54C4-42D4-A5E7-78D4A58B63B0}" type="slidenum">
              <a:rPr lang="ru-RU" altLang="ru-RU"/>
              <a:pPr/>
              <a:t>‹#›</a:t>
            </a:fld>
            <a:endParaRPr lang="ru-RU" altLang="ru-RU"/>
          </a:p>
        </p:txBody>
      </p:sp>
    </p:spTree>
    <p:extLst>
      <p:ext uri="{BB962C8B-B14F-4D97-AF65-F5344CB8AC3E}">
        <p14:creationId xmlns:p14="http://schemas.microsoft.com/office/powerpoint/2010/main" val="424251590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2"/>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609523" indent="0" algn="ctr">
              <a:buNone/>
              <a:defRPr/>
            </a:lvl2pPr>
            <a:lvl3pPr marL="1219050" indent="0" algn="ctr">
              <a:buNone/>
              <a:defRPr/>
            </a:lvl3pPr>
            <a:lvl4pPr marL="1828573" indent="0" algn="ctr">
              <a:buNone/>
              <a:defRPr/>
            </a:lvl4pPr>
            <a:lvl5pPr marL="2438098" indent="0" algn="ctr">
              <a:buNone/>
              <a:defRPr/>
            </a:lvl5pPr>
            <a:lvl6pPr marL="3047620" indent="0" algn="ctr">
              <a:buNone/>
              <a:defRPr/>
            </a:lvl6pPr>
            <a:lvl7pPr marL="3657143" indent="0" algn="ctr">
              <a:buNone/>
              <a:defRPr/>
            </a:lvl7pPr>
            <a:lvl8pPr marL="4266667" indent="0" algn="ctr">
              <a:buNone/>
              <a:defRPr/>
            </a:lvl8pPr>
            <a:lvl9pPr marL="4876191" indent="0" algn="ctr">
              <a:buNone/>
              <a:defRPr/>
            </a:lvl9pPr>
          </a:lstStyle>
          <a:p>
            <a:r>
              <a:rPr lang="ru-RU"/>
              <a:t>Образец подзаголовка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719C6F2C-05BE-4227-80D5-910EBB2BE73C}" type="slidenum">
              <a:rPr lang="ru-RU" altLang="ru-RU"/>
              <a:pPr/>
              <a:t>‹#›</a:t>
            </a:fld>
            <a:endParaRPr lang="ru-RU" altLang="ru-RU"/>
          </a:p>
        </p:txBody>
      </p:sp>
    </p:spTree>
    <p:extLst>
      <p:ext uri="{BB962C8B-B14F-4D97-AF65-F5344CB8AC3E}">
        <p14:creationId xmlns:p14="http://schemas.microsoft.com/office/powerpoint/2010/main" val="61649520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F754AA66-6C6E-40EC-B284-518CC5684F41}" type="slidenum">
              <a:rPr lang="ru-RU" altLang="ru-RU"/>
              <a:pPr/>
              <a:t>‹#›</a:t>
            </a:fld>
            <a:endParaRPr lang="ru-RU" altLang="ru-RU"/>
          </a:p>
        </p:txBody>
      </p:sp>
    </p:spTree>
    <p:extLst>
      <p:ext uri="{BB962C8B-B14F-4D97-AF65-F5344CB8AC3E}">
        <p14:creationId xmlns:p14="http://schemas.microsoft.com/office/powerpoint/2010/main" val="89023297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5333"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667"/>
            </a:lvl1pPr>
            <a:lvl2pPr marL="609523" indent="0">
              <a:buNone/>
              <a:defRPr sz="2400"/>
            </a:lvl2pPr>
            <a:lvl3pPr marL="1219050" indent="0">
              <a:buNone/>
              <a:defRPr sz="2133"/>
            </a:lvl3pPr>
            <a:lvl4pPr marL="1828573" indent="0">
              <a:buNone/>
              <a:defRPr sz="1867"/>
            </a:lvl4pPr>
            <a:lvl5pPr marL="2438098" indent="0">
              <a:buNone/>
              <a:defRPr sz="1867"/>
            </a:lvl5pPr>
            <a:lvl6pPr marL="3047620" indent="0">
              <a:buNone/>
              <a:defRPr sz="1867"/>
            </a:lvl6pPr>
            <a:lvl7pPr marL="3657143" indent="0">
              <a:buNone/>
              <a:defRPr sz="1867"/>
            </a:lvl7pPr>
            <a:lvl8pPr marL="4266667" indent="0">
              <a:buNone/>
              <a:defRPr sz="1867"/>
            </a:lvl8pPr>
            <a:lvl9pPr marL="4876191" indent="0">
              <a:buNone/>
              <a:defRPr sz="1867"/>
            </a:lvl9pPr>
          </a:lstStyle>
          <a:p>
            <a:pPr lvl="0"/>
            <a:r>
              <a:rPr lang="ru-RU"/>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BABCC127-ACBD-41E9-B98D-46493F64D272}" type="slidenum">
              <a:rPr lang="ru-RU" altLang="ru-RU"/>
              <a:pPr/>
              <a:t>‹#›</a:t>
            </a:fld>
            <a:endParaRPr lang="ru-RU" altLang="ru-RU"/>
          </a:p>
        </p:txBody>
      </p:sp>
    </p:spTree>
    <p:extLst>
      <p:ext uri="{BB962C8B-B14F-4D97-AF65-F5344CB8AC3E}">
        <p14:creationId xmlns:p14="http://schemas.microsoft.com/office/powerpoint/2010/main" val="392599525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B39DDFFB-FD7C-4163-A936-0545BBD98B9C}" type="slidenum">
              <a:rPr lang="ru-RU" altLang="ru-RU"/>
              <a:pPr/>
              <a:t>‹#›</a:t>
            </a:fld>
            <a:endParaRPr lang="ru-RU" altLang="ru-RU"/>
          </a:p>
        </p:txBody>
      </p:sp>
    </p:spTree>
    <p:extLst>
      <p:ext uri="{BB962C8B-B14F-4D97-AF65-F5344CB8AC3E}">
        <p14:creationId xmlns:p14="http://schemas.microsoft.com/office/powerpoint/2010/main" val="398232496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3"/>
          </a:xfrm>
        </p:spPr>
        <p:txBody>
          <a:bodyPr anchor="b"/>
          <a:lstStyle>
            <a:lvl1pPr marL="0" indent="0">
              <a:buNone/>
              <a:defRPr sz="3200" b="1"/>
            </a:lvl1pPr>
            <a:lvl2pPr marL="609523" indent="0">
              <a:buNone/>
              <a:defRPr sz="2667" b="1"/>
            </a:lvl2pPr>
            <a:lvl3pPr marL="1219050" indent="0">
              <a:buNone/>
              <a:defRPr sz="2400" b="1"/>
            </a:lvl3pPr>
            <a:lvl4pPr marL="1828573" indent="0">
              <a:buNone/>
              <a:defRPr sz="2133" b="1"/>
            </a:lvl4pPr>
            <a:lvl5pPr marL="2438098" indent="0">
              <a:buNone/>
              <a:defRPr sz="2133" b="1"/>
            </a:lvl5pPr>
            <a:lvl6pPr marL="3047620" indent="0">
              <a:buNone/>
              <a:defRPr sz="2133" b="1"/>
            </a:lvl6pPr>
            <a:lvl7pPr marL="3657143" indent="0">
              <a:buNone/>
              <a:defRPr sz="2133" b="1"/>
            </a:lvl7pPr>
            <a:lvl8pPr marL="4266667" indent="0">
              <a:buNone/>
              <a:defRPr sz="2133" b="1"/>
            </a:lvl8pPr>
            <a:lvl9pPr marL="4876191" indent="0">
              <a:buNone/>
              <a:defRPr sz="2133"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74" y="1535113"/>
            <a:ext cx="5389033" cy="639763"/>
          </a:xfrm>
        </p:spPr>
        <p:txBody>
          <a:bodyPr anchor="b"/>
          <a:lstStyle>
            <a:lvl1pPr marL="0" indent="0">
              <a:buNone/>
              <a:defRPr sz="3200" b="1"/>
            </a:lvl1pPr>
            <a:lvl2pPr marL="609523" indent="0">
              <a:buNone/>
              <a:defRPr sz="2667" b="1"/>
            </a:lvl2pPr>
            <a:lvl3pPr marL="1219050" indent="0">
              <a:buNone/>
              <a:defRPr sz="2400" b="1"/>
            </a:lvl3pPr>
            <a:lvl4pPr marL="1828573" indent="0">
              <a:buNone/>
              <a:defRPr sz="2133" b="1"/>
            </a:lvl4pPr>
            <a:lvl5pPr marL="2438098" indent="0">
              <a:buNone/>
              <a:defRPr sz="2133" b="1"/>
            </a:lvl5pPr>
            <a:lvl6pPr marL="3047620" indent="0">
              <a:buNone/>
              <a:defRPr sz="2133" b="1"/>
            </a:lvl6pPr>
            <a:lvl7pPr marL="3657143" indent="0">
              <a:buNone/>
              <a:defRPr sz="2133" b="1"/>
            </a:lvl7pPr>
            <a:lvl8pPr marL="4266667" indent="0">
              <a:buNone/>
              <a:defRPr sz="2133" b="1"/>
            </a:lvl8pPr>
            <a:lvl9pPr marL="4876191" indent="0">
              <a:buNone/>
              <a:defRPr sz="2133" b="1"/>
            </a:lvl9pPr>
          </a:lstStyle>
          <a:p>
            <a:pPr lvl="0"/>
            <a:r>
              <a:rPr lang="ru-RU"/>
              <a:t>Образец текста</a:t>
            </a:r>
          </a:p>
        </p:txBody>
      </p:sp>
      <p:sp>
        <p:nvSpPr>
          <p:cNvPr id="6" name="Содержимое 5"/>
          <p:cNvSpPr>
            <a:spLocks noGrp="1"/>
          </p:cNvSpPr>
          <p:nvPr>
            <p:ph sz="quarter" idx="4"/>
          </p:nvPr>
        </p:nvSpPr>
        <p:spPr>
          <a:xfrm>
            <a:off x="6193374"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fld id="{9149E6F3-6B76-4AB7-898F-5BC19F389D70}" type="slidenum">
              <a:rPr lang="ru-RU" altLang="ru-RU"/>
              <a:pPr/>
              <a:t>‹#›</a:t>
            </a:fld>
            <a:endParaRPr lang="ru-RU" altLang="ru-RU"/>
          </a:p>
        </p:txBody>
      </p:sp>
    </p:spTree>
    <p:extLst>
      <p:ext uri="{BB962C8B-B14F-4D97-AF65-F5344CB8AC3E}">
        <p14:creationId xmlns:p14="http://schemas.microsoft.com/office/powerpoint/2010/main" val="41291703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fld id="{C52AB53F-CF44-415A-8C5D-676501AB9041}" type="slidenum">
              <a:rPr lang="ru-RU" altLang="ru-RU"/>
              <a:pPr/>
              <a:t>‹#›</a:t>
            </a:fld>
            <a:endParaRPr lang="ru-RU" altLang="ru-RU"/>
          </a:p>
        </p:txBody>
      </p:sp>
    </p:spTree>
    <p:extLst>
      <p:ext uri="{BB962C8B-B14F-4D97-AF65-F5344CB8AC3E}">
        <p14:creationId xmlns:p14="http://schemas.microsoft.com/office/powerpoint/2010/main" val="98219725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fld id="{11472A77-DA59-4DF8-B62D-BAC360E4252C}" type="slidenum">
              <a:rPr lang="ru-RU" altLang="ru-RU"/>
              <a:pPr/>
              <a:t>‹#›</a:t>
            </a:fld>
            <a:endParaRPr lang="ru-RU" altLang="ru-RU"/>
          </a:p>
        </p:txBody>
      </p:sp>
    </p:spTree>
    <p:extLst>
      <p:ext uri="{BB962C8B-B14F-4D97-AF65-F5344CB8AC3E}">
        <p14:creationId xmlns:p14="http://schemas.microsoft.com/office/powerpoint/2010/main" val="330301518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49"/>
            <a:ext cx="4011084" cy="1162051"/>
          </a:xfrm>
        </p:spPr>
        <p:txBody>
          <a:bodyPr anchor="b"/>
          <a:lstStyle>
            <a:lvl1pPr algn="l">
              <a:defRPr sz="2667" b="1"/>
            </a:lvl1pPr>
          </a:lstStyle>
          <a:p>
            <a:r>
              <a:rPr lang="ru-RU"/>
              <a:t>Образец заголовка</a:t>
            </a:r>
          </a:p>
        </p:txBody>
      </p:sp>
      <p:sp>
        <p:nvSpPr>
          <p:cNvPr id="3" name="Содержимое 2"/>
          <p:cNvSpPr>
            <a:spLocks noGrp="1"/>
          </p:cNvSpPr>
          <p:nvPr>
            <p:ph idx="1"/>
          </p:nvPr>
        </p:nvSpPr>
        <p:spPr>
          <a:xfrm>
            <a:off x="4766733" y="273057"/>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4"/>
            <a:ext cx="4011084" cy="4691063"/>
          </a:xfrm>
        </p:spPr>
        <p:txBody>
          <a:bodyPr/>
          <a:lstStyle>
            <a:lvl1pPr marL="0" indent="0">
              <a:buNone/>
              <a:defRPr sz="1867"/>
            </a:lvl1pPr>
            <a:lvl2pPr marL="609523" indent="0">
              <a:buNone/>
              <a:defRPr sz="1600"/>
            </a:lvl2pPr>
            <a:lvl3pPr marL="1219050" indent="0">
              <a:buNone/>
              <a:defRPr sz="1333"/>
            </a:lvl3pPr>
            <a:lvl4pPr marL="1828573" indent="0">
              <a:buNone/>
              <a:defRPr sz="1200"/>
            </a:lvl4pPr>
            <a:lvl5pPr marL="2438098" indent="0">
              <a:buNone/>
              <a:defRPr sz="1200"/>
            </a:lvl5pPr>
            <a:lvl6pPr marL="3047620" indent="0">
              <a:buNone/>
              <a:defRPr sz="1200"/>
            </a:lvl6pPr>
            <a:lvl7pPr marL="3657143" indent="0">
              <a:buNone/>
              <a:defRPr sz="1200"/>
            </a:lvl7pPr>
            <a:lvl8pPr marL="4266667" indent="0">
              <a:buNone/>
              <a:defRPr sz="1200"/>
            </a:lvl8pPr>
            <a:lvl9pPr marL="4876191" indent="0">
              <a:buNone/>
              <a:defRPr sz="12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642446C1-CB24-4AEA-9AE1-5456F7A491E4}" type="slidenum">
              <a:rPr lang="ru-RU" altLang="ru-RU"/>
              <a:pPr/>
              <a:t>‹#›</a:t>
            </a:fld>
            <a:endParaRPr lang="ru-RU" altLang="ru-RU"/>
          </a:p>
        </p:txBody>
      </p:sp>
    </p:spTree>
    <p:extLst>
      <p:ext uri="{BB962C8B-B14F-4D97-AF65-F5344CB8AC3E}">
        <p14:creationId xmlns:p14="http://schemas.microsoft.com/office/powerpoint/2010/main" val="236577823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1"/>
            <a:ext cx="7315200" cy="566739"/>
          </a:xfrm>
        </p:spPr>
        <p:txBody>
          <a:bodyPr anchor="b"/>
          <a:lstStyle>
            <a:lvl1pPr algn="l">
              <a:defRPr sz="2667"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4267"/>
            </a:lvl1pPr>
            <a:lvl2pPr marL="609523" indent="0">
              <a:buNone/>
              <a:defRPr sz="3733"/>
            </a:lvl2pPr>
            <a:lvl3pPr marL="1219050" indent="0">
              <a:buNone/>
              <a:defRPr sz="3200"/>
            </a:lvl3pPr>
            <a:lvl4pPr marL="1828573" indent="0">
              <a:buNone/>
              <a:defRPr sz="2667"/>
            </a:lvl4pPr>
            <a:lvl5pPr marL="2438098" indent="0">
              <a:buNone/>
              <a:defRPr sz="2667"/>
            </a:lvl5pPr>
            <a:lvl6pPr marL="3047620" indent="0">
              <a:buNone/>
              <a:defRPr sz="2667"/>
            </a:lvl6pPr>
            <a:lvl7pPr marL="3657143" indent="0">
              <a:buNone/>
              <a:defRPr sz="2667"/>
            </a:lvl7pPr>
            <a:lvl8pPr marL="4266667" indent="0">
              <a:buNone/>
              <a:defRPr sz="2667"/>
            </a:lvl8pPr>
            <a:lvl9pPr marL="4876191" indent="0">
              <a:buNone/>
              <a:defRPr sz="2667"/>
            </a:lvl9pPr>
          </a:lstStyle>
          <a:p>
            <a:pPr lvl="0"/>
            <a:endParaRPr lang="ru-RU" noProof="0"/>
          </a:p>
        </p:txBody>
      </p:sp>
      <p:sp>
        <p:nvSpPr>
          <p:cNvPr id="4" name="Текст 3"/>
          <p:cNvSpPr>
            <a:spLocks noGrp="1"/>
          </p:cNvSpPr>
          <p:nvPr>
            <p:ph type="body" sz="half" idx="2"/>
          </p:nvPr>
        </p:nvSpPr>
        <p:spPr>
          <a:xfrm>
            <a:off x="2389717" y="5367343"/>
            <a:ext cx="7315200" cy="804863"/>
          </a:xfrm>
        </p:spPr>
        <p:txBody>
          <a:bodyPr/>
          <a:lstStyle>
            <a:lvl1pPr marL="0" indent="0">
              <a:buNone/>
              <a:defRPr sz="1867"/>
            </a:lvl1pPr>
            <a:lvl2pPr marL="609523" indent="0">
              <a:buNone/>
              <a:defRPr sz="1600"/>
            </a:lvl2pPr>
            <a:lvl3pPr marL="1219050" indent="0">
              <a:buNone/>
              <a:defRPr sz="1333"/>
            </a:lvl3pPr>
            <a:lvl4pPr marL="1828573" indent="0">
              <a:buNone/>
              <a:defRPr sz="1200"/>
            </a:lvl4pPr>
            <a:lvl5pPr marL="2438098" indent="0">
              <a:buNone/>
              <a:defRPr sz="1200"/>
            </a:lvl5pPr>
            <a:lvl6pPr marL="3047620" indent="0">
              <a:buNone/>
              <a:defRPr sz="1200"/>
            </a:lvl6pPr>
            <a:lvl7pPr marL="3657143" indent="0">
              <a:buNone/>
              <a:defRPr sz="1200"/>
            </a:lvl7pPr>
            <a:lvl8pPr marL="4266667" indent="0">
              <a:buNone/>
              <a:defRPr sz="1200"/>
            </a:lvl8pPr>
            <a:lvl9pPr marL="4876191" indent="0">
              <a:buNone/>
              <a:defRPr sz="12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78FF8463-B880-4B59-B236-38B6342E2259}" type="slidenum">
              <a:rPr lang="ru-RU" altLang="ru-RU"/>
              <a:pPr/>
              <a:t>‹#›</a:t>
            </a:fld>
            <a:endParaRPr lang="ru-RU" altLang="ru-RU"/>
          </a:p>
        </p:txBody>
      </p:sp>
    </p:spTree>
    <p:extLst>
      <p:ext uri="{BB962C8B-B14F-4D97-AF65-F5344CB8AC3E}">
        <p14:creationId xmlns:p14="http://schemas.microsoft.com/office/powerpoint/2010/main" val="32827294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2E60D08B-6328-40A1-A1E4-5A7A4661A833}" type="slidenum">
              <a:rPr lang="ru-RU" altLang="ru-RU"/>
              <a:pPr/>
              <a:t>‹#›</a:t>
            </a:fld>
            <a:endParaRPr lang="ru-RU" altLang="ru-RU"/>
          </a:p>
        </p:txBody>
      </p:sp>
    </p:spTree>
    <p:extLst>
      <p:ext uri="{BB962C8B-B14F-4D97-AF65-F5344CB8AC3E}">
        <p14:creationId xmlns:p14="http://schemas.microsoft.com/office/powerpoint/2010/main" val="2961760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57"/>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57"/>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C6CE2889-A7EF-4605-A249-B8A3092CB0BD}" type="slidenum">
              <a:rPr lang="ru-RU" altLang="ru-RU"/>
              <a:pPr/>
              <a:t>‹#›</a:t>
            </a:fld>
            <a:endParaRPr lang="ru-RU" altLang="ru-RU"/>
          </a:p>
        </p:txBody>
      </p:sp>
    </p:spTree>
    <p:extLst>
      <p:ext uri="{BB962C8B-B14F-4D97-AF65-F5344CB8AC3E}">
        <p14:creationId xmlns:p14="http://schemas.microsoft.com/office/powerpoint/2010/main" val="279045759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0"/>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40"/>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5CAE6E9B-FB1B-45CB-9E76-8F8B4F4676D0}" type="slidenum">
              <a:rPr lang="ru-RU" altLang="ru-RU"/>
              <a:pPr/>
              <a:t>‹#›</a:t>
            </a:fld>
            <a:endParaRPr lang="ru-RU" altLang="ru-RU"/>
          </a:p>
        </p:txBody>
      </p:sp>
    </p:spTree>
    <p:extLst>
      <p:ext uri="{BB962C8B-B14F-4D97-AF65-F5344CB8AC3E}">
        <p14:creationId xmlns:p14="http://schemas.microsoft.com/office/powerpoint/2010/main" val="87723490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E9D778A4-76E4-4939-9704-ADBAC7A5DFFF}" type="slidenum">
              <a:rPr lang="ru-RU" altLang="ru-RU"/>
              <a:pPr/>
              <a:t>‹#›</a:t>
            </a:fld>
            <a:endParaRPr lang="ru-RU" altLang="ru-RU"/>
          </a:p>
        </p:txBody>
      </p:sp>
    </p:spTree>
    <p:extLst>
      <p:ext uri="{BB962C8B-B14F-4D97-AF65-F5344CB8AC3E}">
        <p14:creationId xmlns:p14="http://schemas.microsoft.com/office/powerpoint/2010/main" val="349886277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BF4778FA-3475-497B-AC9C-38475AB33F99}" type="slidenum">
              <a:rPr lang="ru-RU" altLang="ru-RU"/>
              <a:pPr/>
              <a:t>‹#›</a:t>
            </a:fld>
            <a:endParaRPr lang="ru-RU" altLang="ru-RU"/>
          </a:p>
        </p:txBody>
      </p:sp>
    </p:spTree>
    <p:extLst>
      <p:ext uri="{BB962C8B-B14F-4D97-AF65-F5344CB8AC3E}">
        <p14:creationId xmlns:p14="http://schemas.microsoft.com/office/powerpoint/2010/main" val="144213597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B89D2AF8-C53E-4C3A-89F2-3D93E4FEF8E7}" type="slidenum">
              <a:rPr lang="ru-RU" altLang="ru-RU"/>
              <a:pPr/>
              <a:t>‹#›</a:t>
            </a:fld>
            <a:endParaRPr lang="ru-RU" altLang="ru-RU"/>
          </a:p>
        </p:txBody>
      </p:sp>
    </p:spTree>
    <p:extLst>
      <p:ext uri="{BB962C8B-B14F-4D97-AF65-F5344CB8AC3E}">
        <p14:creationId xmlns:p14="http://schemas.microsoft.com/office/powerpoint/2010/main" val="32080280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1A4229F4-B209-4495-AF1E-68CF18019DD9}" type="slidenum">
              <a:rPr lang="ru-RU" altLang="ru-RU"/>
              <a:pPr/>
              <a:t>‹#›</a:t>
            </a:fld>
            <a:endParaRPr lang="ru-RU" altLang="ru-RU"/>
          </a:p>
        </p:txBody>
      </p:sp>
    </p:spTree>
    <p:extLst>
      <p:ext uri="{BB962C8B-B14F-4D97-AF65-F5344CB8AC3E}">
        <p14:creationId xmlns:p14="http://schemas.microsoft.com/office/powerpoint/2010/main" val="274769906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fld id="{4E13AC6D-289B-4C74-BF8B-9FABE7DC43DC}" type="slidenum">
              <a:rPr lang="ru-RU" altLang="ru-RU"/>
              <a:pPr/>
              <a:t>‹#›</a:t>
            </a:fld>
            <a:endParaRPr lang="ru-RU" altLang="ru-RU"/>
          </a:p>
        </p:txBody>
      </p:sp>
    </p:spTree>
    <p:extLst>
      <p:ext uri="{BB962C8B-B14F-4D97-AF65-F5344CB8AC3E}">
        <p14:creationId xmlns:p14="http://schemas.microsoft.com/office/powerpoint/2010/main" val="169313675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fld id="{1EFE1643-120C-4418-ABC2-B1E526ACE6D2}" type="slidenum">
              <a:rPr lang="ru-RU" altLang="ru-RU"/>
              <a:pPr/>
              <a:t>‹#›</a:t>
            </a:fld>
            <a:endParaRPr lang="ru-RU" altLang="ru-RU"/>
          </a:p>
        </p:txBody>
      </p:sp>
    </p:spTree>
    <p:extLst>
      <p:ext uri="{BB962C8B-B14F-4D97-AF65-F5344CB8AC3E}">
        <p14:creationId xmlns:p14="http://schemas.microsoft.com/office/powerpoint/2010/main" val="23185791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fld id="{648073FA-17FE-4ED3-BBFF-ECFBDD07E57A}" type="slidenum">
              <a:rPr lang="ru-RU" altLang="ru-RU"/>
              <a:pPr/>
              <a:t>‹#›</a:t>
            </a:fld>
            <a:endParaRPr lang="ru-RU" altLang="ru-RU"/>
          </a:p>
        </p:txBody>
      </p:sp>
    </p:spTree>
    <p:extLst>
      <p:ext uri="{BB962C8B-B14F-4D97-AF65-F5344CB8AC3E}">
        <p14:creationId xmlns:p14="http://schemas.microsoft.com/office/powerpoint/2010/main" val="403895951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0920925E-B2DF-45C2-8F30-D6B285661F42}" type="slidenum">
              <a:rPr lang="ru-RU" altLang="ru-RU"/>
              <a:pPr/>
              <a:t>‹#›</a:t>
            </a:fld>
            <a:endParaRPr lang="ru-RU" altLang="ru-RU"/>
          </a:p>
        </p:txBody>
      </p:sp>
    </p:spTree>
    <p:extLst>
      <p:ext uri="{BB962C8B-B14F-4D97-AF65-F5344CB8AC3E}">
        <p14:creationId xmlns:p14="http://schemas.microsoft.com/office/powerpoint/2010/main" val="273190008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02D1DF4E-3429-4B20-BFD4-7A4095658E33}" type="slidenum">
              <a:rPr lang="ru-RU" altLang="ru-RU"/>
              <a:pPr/>
              <a:t>‹#›</a:t>
            </a:fld>
            <a:endParaRPr lang="ru-RU" altLang="ru-RU"/>
          </a:p>
        </p:txBody>
      </p:sp>
    </p:spTree>
    <p:extLst>
      <p:ext uri="{BB962C8B-B14F-4D97-AF65-F5344CB8AC3E}">
        <p14:creationId xmlns:p14="http://schemas.microsoft.com/office/powerpoint/2010/main" val="1978348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44"/>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B2FDBE18-BD86-447D-91A7-23D58DA96732}" type="slidenum">
              <a:rPr lang="ru-RU" altLang="ru-RU"/>
              <a:pPr/>
              <a:t>‹#›</a:t>
            </a:fld>
            <a:endParaRPr lang="ru-RU" altLang="ru-RU"/>
          </a:p>
        </p:txBody>
      </p:sp>
    </p:spTree>
    <p:extLst>
      <p:ext uri="{BB962C8B-B14F-4D97-AF65-F5344CB8AC3E}">
        <p14:creationId xmlns:p14="http://schemas.microsoft.com/office/powerpoint/2010/main" val="15905981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D4EE4991-7A80-4E22-9C2E-B94A77F2CBC9}" type="slidenum">
              <a:rPr lang="ru-RU" altLang="ru-RU"/>
              <a:pPr/>
              <a:t>‹#›</a:t>
            </a:fld>
            <a:endParaRPr lang="ru-RU" altLang="ru-RU"/>
          </a:p>
        </p:txBody>
      </p:sp>
    </p:spTree>
    <p:extLst>
      <p:ext uri="{BB962C8B-B14F-4D97-AF65-F5344CB8AC3E}">
        <p14:creationId xmlns:p14="http://schemas.microsoft.com/office/powerpoint/2010/main" val="415208725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38327110-A0FD-4061-8E5A-BE2785DE0D23}" type="slidenum">
              <a:rPr lang="ru-RU" altLang="ru-RU"/>
              <a:pPr/>
              <a:t>‹#›</a:t>
            </a:fld>
            <a:endParaRPr lang="ru-RU" altLang="ru-RU"/>
          </a:p>
        </p:txBody>
      </p:sp>
    </p:spTree>
    <p:extLst>
      <p:ext uri="{BB962C8B-B14F-4D97-AF65-F5344CB8AC3E}">
        <p14:creationId xmlns:p14="http://schemas.microsoft.com/office/powerpoint/2010/main" val="36263382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2167" y="228600"/>
            <a:ext cx="11387667" cy="1143000"/>
          </a:xfrm>
        </p:spPr>
        <p:txBody>
          <a:bodyPr/>
          <a:lstStyle/>
          <a:p>
            <a:r>
              <a:rPr lang="ru-RU"/>
              <a:t>Образец заголовка</a:t>
            </a:r>
          </a:p>
        </p:txBody>
      </p:sp>
      <p:sp>
        <p:nvSpPr>
          <p:cNvPr id="3" name="Текст 2"/>
          <p:cNvSpPr>
            <a:spLocks noGrp="1"/>
          </p:cNvSpPr>
          <p:nvPr>
            <p:ph type="body" sz="half" idx="1"/>
          </p:nvPr>
        </p:nvSpPr>
        <p:spPr>
          <a:xfrm>
            <a:off x="402168" y="1600200"/>
            <a:ext cx="5592233" cy="44989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1" y="1600200"/>
            <a:ext cx="5592233" cy="44989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14255B60-E725-4C6F-AEBC-B129AE5F1797}" type="slidenum">
              <a:rPr lang="ru-RU" altLang="ru-RU"/>
              <a:pPr/>
              <a:t>‹#›</a:t>
            </a:fld>
            <a:endParaRPr lang="ru-RU" altLang="ru-RU"/>
          </a:p>
        </p:txBody>
      </p:sp>
    </p:spTree>
    <p:extLst>
      <p:ext uri="{BB962C8B-B14F-4D97-AF65-F5344CB8AC3E}">
        <p14:creationId xmlns:p14="http://schemas.microsoft.com/office/powerpoint/2010/main" val="382853308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5D402241-3F6D-41AB-97F1-B2E784425B50}"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41E335C6-CE85-4567-90B8-B9A1FD16F38E}" type="slidenum">
              <a:rPr lang="ru-RU" altLang="ru-RU"/>
              <a:pPr/>
              <a:t>‹#›</a:t>
            </a:fld>
            <a:endParaRPr lang="ru-RU" altLang="ru-RU"/>
          </a:p>
        </p:txBody>
      </p:sp>
    </p:spTree>
    <p:extLst>
      <p:ext uri="{BB962C8B-B14F-4D97-AF65-F5344CB8AC3E}">
        <p14:creationId xmlns:p14="http://schemas.microsoft.com/office/powerpoint/2010/main" val="369975469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B7362DF7-7E6F-46C2-BCB2-9C5B8E7E8F78}"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D710324C-A18D-4F1B-9A9A-2336D189AA38}" type="slidenum">
              <a:rPr lang="ru-RU" altLang="ru-RU"/>
              <a:pPr/>
              <a:t>‹#›</a:t>
            </a:fld>
            <a:endParaRPr lang="ru-RU" altLang="ru-RU"/>
          </a:p>
        </p:txBody>
      </p:sp>
    </p:spTree>
    <p:extLst>
      <p:ext uri="{BB962C8B-B14F-4D97-AF65-F5344CB8AC3E}">
        <p14:creationId xmlns:p14="http://schemas.microsoft.com/office/powerpoint/2010/main" val="200784956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2E67A882-7CBB-4FDB-A33A-356A26DF10EB}"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468BC0C2-4EB1-423A-9EFA-22DD83C8D5B8}" type="slidenum">
              <a:rPr lang="ru-RU" altLang="ru-RU"/>
              <a:pPr/>
              <a:t>‹#›</a:t>
            </a:fld>
            <a:endParaRPr lang="ru-RU" altLang="ru-RU"/>
          </a:p>
        </p:txBody>
      </p:sp>
    </p:spTree>
    <p:extLst>
      <p:ext uri="{BB962C8B-B14F-4D97-AF65-F5344CB8AC3E}">
        <p14:creationId xmlns:p14="http://schemas.microsoft.com/office/powerpoint/2010/main" val="328362605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2D8DE44A-5BC7-400E-BBC8-55C21F708AFA}" type="datetimeFigureOut">
              <a:rPr lang="ru-RU"/>
              <a:pPr>
                <a:defRPr/>
              </a:pPr>
              <a:t>01.11.2021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E4787C6C-2A25-48D4-81DB-3B6DC06D182B}" type="slidenum">
              <a:rPr lang="ru-RU" altLang="ru-RU"/>
              <a:pPr/>
              <a:t>‹#›</a:t>
            </a:fld>
            <a:endParaRPr lang="ru-RU" altLang="ru-RU"/>
          </a:p>
        </p:txBody>
      </p:sp>
    </p:spTree>
    <p:extLst>
      <p:ext uri="{BB962C8B-B14F-4D97-AF65-F5344CB8AC3E}">
        <p14:creationId xmlns:p14="http://schemas.microsoft.com/office/powerpoint/2010/main" val="268125816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E8B8D91C-ED87-4B31-9F9A-DC5A0E05E536}" type="datetimeFigureOut">
              <a:rPr lang="ru-RU"/>
              <a:pPr>
                <a:defRPr/>
              </a:pPr>
              <a:t>01.11.2021</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fld id="{37A32D93-D751-4E84-B49F-D8D4D25B8A0C}" type="slidenum">
              <a:rPr lang="ru-RU" altLang="ru-RU"/>
              <a:pPr/>
              <a:t>‹#›</a:t>
            </a:fld>
            <a:endParaRPr lang="ru-RU" altLang="ru-RU"/>
          </a:p>
        </p:txBody>
      </p:sp>
    </p:spTree>
    <p:extLst>
      <p:ext uri="{BB962C8B-B14F-4D97-AF65-F5344CB8AC3E}">
        <p14:creationId xmlns:p14="http://schemas.microsoft.com/office/powerpoint/2010/main" val="242714513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33CA4216-17EA-49C7-914A-9A1FCCB087DC}" type="datetimeFigureOut">
              <a:rPr lang="ru-RU"/>
              <a:pPr>
                <a:defRPr/>
              </a:pPr>
              <a:t>01.11.2021</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fld id="{3C34FC7D-E317-40A4-8851-77D2840D07E1}" type="slidenum">
              <a:rPr lang="ru-RU" altLang="ru-RU"/>
              <a:pPr/>
              <a:t>‹#›</a:t>
            </a:fld>
            <a:endParaRPr lang="ru-RU" altLang="ru-RU"/>
          </a:p>
        </p:txBody>
      </p:sp>
    </p:spTree>
    <p:extLst>
      <p:ext uri="{BB962C8B-B14F-4D97-AF65-F5344CB8AC3E}">
        <p14:creationId xmlns:p14="http://schemas.microsoft.com/office/powerpoint/2010/main" val="409034110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F3FFF0EC-2F27-4714-85FC-1B4F6082C2C8}" type="datetimeFigureOut">
              <a:rPr lang="ru-RU"/>
              <a:pPr>
                <a:defRPr/>
              </a:pPr>
              <a:t>01.11.2021</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fld id="{62C54339-F654-4EA7-8D8A-CFA85E6AEA45}" type="slidenum">
              <a:rPr lang="ru-RU" altLang="ru-RU"/>
              <a:pPr/>
              <a:t>‹#›</a:t>
            </a:fld>
            <a:endParaRPr lang="ru-RU" altLang="ru-RU"/>
          </a:p>
        </p:txBody>
      </p:sp>
    </p:spTree>
    <p:extLst>
      <p:ext uri="{BB962C8B-B14F-4D97-AF65-F5344CB8AC3E}">
        <p14:creationId xmlns:p14="http://schemas.microsoft.com/office/powerpoint/2010/main" val="54373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3CA69871-2B09-44AA-AB71-9C22ED289FE2}" type="slidenum">
              <a:rPr lang="ru-RU" altLang="ru-RU"/>
              <a:pPr/>
              <a:t>‹#›</a:t>
            </a:fld>
            <a:endParaRPr lang="ru-RU" altLang="ru-RU"/>
          </a:p>
        </p:txBody>
      </p:sp>
    </p:spTree>
    <p:extLst>
      <p:ext uri="{BB962C8B-B14F-4D97-AF65-F5344CB8AC3E}">
        <p14:creationId xmlns:p14="http://schemas.microsoft.com/office/powerpoint/2010/main" val="364317791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111605CA-987C-4F37-A82B-3A439804A896}" type="datetimeFigureOut">
              <a:rPr lang="ru-RU"/>
              <a:pPr>
                <a:defRPr/>
              </a:pPr>
              <a:t>01.11.2021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66DDB2B0-B0D7-481C-9CD7-1003DF1DCB4F}" type="slidenum">
              <a:rPr lang="ru-RU" altLang="ru-RU"/>
              <a:pPr/>
              <a:t>‹#›</a:t>
            </a:fld>
            <a:endParaRPr lang="ru-RU" altLang="ru-RU"/>
          </a:p>
        </p:txBody>
      </p:sp>
    </p:spTree>
    <p:extLst>
      <p:ext uri="{BB962C8B-B14F-4D97-AF65-F5344CB8AC3E}">
        <p14:creationId xmlns:p14="http://schemas.microsoft.com/office/powerpoint/2010/main" val="34640797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D1E05B4D-D896-42F8-B37D-40C1E6EB9319}" type="datetimeFigureOut">
              <a:rPr lang="ru-RU"/>
              <a:pPr>
                <a:defRPr/>
              </a:pPr>
              <a:t>01.11.2021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6A80563E-9EFF-47D2-8CF8-9DF7B53F9768}" type="slidenum">
              <a:rPr lang="ru-RU" altLang="ru-RU"/>
              <a:pPr/>
              <a:t>‹#›</a:t>
            </a:fld>
            <a:endParaRPr lang="ru-RU" altLang="ru-RU"/>
          </a:p>
        </p:txBody>
      </p:sp>
    </p:spTree>
    <p:extLst>
      <p:ext uri="{BB962C8B-B14F-4D97-AF65-F5344CB8AC3E}">
        <p14:creationId xmlns:p14="http://schemas.microsoft.com/office/powerpoint/2010/main" val="20354337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FC0CF4A1-F622-41AE-83B9-345B5A2ECB49}"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61FDC9CE-1D9F-46FF-AD88-AF21ADEDF920}" type="slidenum">
              <a:rPr lang="ru-RU" altLang="ru-RU"/>
              <a:pPr/>
              <a:t>‹#›</a:t>
            </a:fld>
            <a:endParaRPr lang="ru-RU" altLang="ru-RU"/>
          </a:p>
        </p:txBody>
      </p:sp>
    </p:spTree>
    <p:extLst>
      <p:ext uri="{BB962C8B-B14F-4D97-AF65-F5344CB8AC3E}">
        <p14:creationId xmlns:p14="http://schemas.microsoft.com/office/powerpoint/2010/main" val="91167708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F42D5323-E894-40DD-871F-328F79E986AA}"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8AA43D6A-87AB-454D-8FE9-C359D9D82BB4}" type="slidenum">
              <a:rPr lang="ru-RU" altLang="ru-RU"/>
              <a:pPr/>
              <a:t>‹#›</a:t>
            </a:fld>
            <a:endParaRPr lang="ru-RU" altLang="ru-RU"/>
          </a:p>
        </p:txBody>
      </p:sp>
    </p:spTree>
    <p:extLst>
      <p:ext uri="{BB962C8B-B14F-4D97-AF65-F5344CB8AC3E}">
        <p14:creationId xmlns:p14="http://schemas.microsoft.com/office/powerpoint/2010/main" val="11278755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19"/>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ACDB9D3E-28DE-4DE4-B33A-D599019D941C}" type="slidenum">
              <a:rPr lang="ru-RU" altLang="ru-RU"/>
              <a:pPr/>
              <a:t>‹#›</a:t>
            </a:fld>
            <a:endParaRPr lang="ru-RU" altLang="ru-RU"/>
          </a:p>
        </p:txBody>
      </p:sp>
    </p:spTree>
    <p:extLst>
      <p:ext uri="{BB962C8B-B14F-4D97-AF65-F5344CB8AC3E}">
        <p14:creationId xmlns:p14="http://schemas.microsoft.com/office/powerpoint/2010/main" val="12761029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65C2562C-89A6-42EF-A380-7CA0BBED22F2}" type="slidenum">
              <a:rPr lang="ru-RU" altLang="ru-RU"/>
              <a:pPr/>
              <a:t>‹#›</a:t>
            </a:fld>
            <a:endParaRPr lang="ru-RU" altLang="ru-RU"/>
          </a:p>
        </p:txBody>
      </p:sp>
    </p:spTree>
    <p:extLst>
      <p:ext uri="{BB962C8B-B14F-4D97-AF65-F5344CB8AC3E}">
        <p14:creationId xmlns:p14="http://schemas.microsoft.com/office/powerpoint/2010/main" val="380609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8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8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fld id="{4CA849B2-2CD0-46D7-A9F3-2C73C7382C89}" type="slidenum">
              <a:rPr lang="ru-RU" altLang="ru-RU"/>
              <a:pPr/>
              <a:t>‹#›</a:t>
            </a:fld>
            <a:endParaRPr lang="ru-RU" altLang="ru-RU"/>
          </a:p>
        </p:txBody>
      </p:sp>
    </p:spTree>
    <p:extLst>
      <p:ext uri="{BB962C8B-B14F-4D97-AF65-F5344CB8AC3E}">
        <p14:creationId xmlns:p14="http://schemas.microsoft.com/office/powerpoint/2010/main" val="13427324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fld id="{4ED1C5DE-6DF8-4805-B218-91C3B02D425D}" type="slidenum">
              <a:rPr lang="ru-RU" altLang="ru-RU"/>
              <a:pPr/>
              <a:t>‹#›</a:t>
            </a:fld>
            <a:endParaRPr lang="ru-RU" altLang="ru-RU"/>
          </a:p>
        </p:txBody>
      </p:sp>
    </p:spTree>
    <p:extLst>
      <p:ext uri="{BB962C8B-B14F-4D97-AF65-F5344CB8AC3E}">
        <p14:creationId xmlns:p14="http://schemas.microsoft.com/office/powerpoint/2010/main" val="42923424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fld id="{2DA2BC97-D176-4FD3-9775-E3B15BD81B1D}" type="slidenum">
              <a:rPr lang="ru-RU" altLang="ru-RU"/>
              <a:pPr/>
              <a:t>‹#›</a:t>
            </a:fld>
            <a:endParaRPr lang="ru-RU" altLang="ru-RU"/>
          </a:p>
        </p:txBody>
      </p:sp>
    </p:spTree>
    <p:extLst>
      <p:ext uri="{BB962C8B-B14F-4D97-AF65-F5344CB8AC3E}">
        <p14:creationId xmlns:p14="http://schemas.microsoft.com/office/powerpoint/2010/main" val="23347879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6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A074C907-FFBF-4DA7-9439-64BB81C66234}" type="slidenum">
              <a:rPr lang="ru-RU" altLang="ru-RU"/>
              <a:pPr/>
              <a:t>‹#›</a:t>
            </a:fld>
            <a:endParaRPr lang="ru-RU" altLang="ru-RU"/>
          </a:p>
        </p:txBody>
      </p:sp>
    </p:spTree>
    <p:extLst>
      <p:ext uri="{BB962C8B-B14F-4D97-AF65-F5344CB8AC3E}">
        <p14:creationId xmlns:p14="http://schemas.microsoft.com/office/powerpoint/2010/main" val="3256172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77B13C32-DE5D-4E50-A835-1094D55BD56A}" type="slidenum">
              <a:rPr lang="ru-RU" altLang="ru-RU"/>
              <a:pPr/>
              <a:t>‹#›</a:t>
            </a:fld>
            <a:endParaRPr lang="ru-RU" altLang="ru-RU"/>
          </a:p>
        </p:txBody>
      </p:sp>
    </p:spTree>
    <p:extLst>
      <p:ext uri="{BB962C8B-B14F-4D97-AF65-F5344CB8AC3E}">
        <p14:creationId xmlns:p14="http://schemas.microsoft.com/office/powerpoint/2010/main" val="7952537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E192DEFB-96B0-46D4-A510-B3545E9AC6C3}" type="slidenum">
              <a:rPr lang="ru-RU" altLang="ru-RU"/>
              <a:pPr/>
              <a:t>‹#›</a:t>
            </a:fld>
            <a:endParaRPr lang="ru-RU" altLang="ru-RU"/>
          </a:p>
        </p:txBody>
      </p:sp>
    </p:spTree>
    <p:extLst>
      <p:ext uri="{BB962C8B-B14F-4D97-AF65-F5344CB8AC3E}">
        <p14:creationId xmlns:p14="http://schemas.microsoft.com/office/powerpoint/2010/main" val="17842061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612038D4-9D9B-4726-8AEC-3BCD453038E0}" type="slidenum">
              <a:rPr lang="ru-RU" altLang="ru-RU"/>
              <a:pPr/>
              <a:t>‹#›</a:t>
            </a:fld>
            <a:endParaRPr lang="ru-RU" altLang="ru-RU"/>
          </a:p>
        </p:txBody>
      </p:sp>
    </p:spTree>
    <p:extLst>
      <p:ext uri="{BB962C8B-B14F-4D97-AF65-F5344CB8AC3E}">
        <p14:creationId xmlns:p14="http://schemas.microsoft.com/office/powerpoint/2010/main" val="1648069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57"/>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57"/>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33268FA0-06D0-4402-9E99-6E91BF9749D2}" type="slidenum">
              <a:rPr lang="ru-RU" altLang="ru-RU"/>
              <a:pPr/>
              <a:t>‹#›</a:t>
            </a:fld>
            <a:endParaRPr lang="ru-RU" altLang="ru-RU"/>
          </a:p>
        </p:txBody>
      </p:sp>
    </p:spTree>
    <p:extLst>
      <p:ext uri="{BB962C8B-B14F-4D97-AF65-F5344CB8AC3E}">
        <p14:creationId xmlns:p14="http://schemas.microsoft.com/office/powerpoint/2010/main" val="31171220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44"/>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51B03425-78BA-48D6-A7BC-900BEC42B8F3}" type="slidenum">
              <a:rPr lang="ru-RU" altLang="ru-RU"/>
              <a:pPr/>
              <a:t>‹#›</a:t>
            </a:fld>
            <a:endParaRPr lang="ru-RU" altLang="ru-RU"/>
          </a:p>
        </p:txBody>
      </p:sp>
    </p:spTree>
    <p:extLst>
      <p:ext uri="{BB962C8B-B14F-4D97-AF65-F5344CB8AC3E}">
        <p14:creationId xmlns:p14="http://schemas.microsoft.com/office/powerpoint/2010/main" val="19872955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2847FA88-F62C-430A-BC4E-504DD37D5BD5}" type="slidenum">
              <a:rPr lang="ru-RU" altLang="ru-RU"/>
              <a:pPr/>
              <a:t>‹#›</a:t>
            </a:fld>
            <a:endParaRPr lang="ru-RU" altLang="ru-RU"/>
          </a:p>
        </p:txBody>
      </p:sp>
    </p:spTree>
    <p:extLst>
      <p:ext uri="{BB962C8B-B14F-4D97-AF65-F5344CB8AC3E}">
        <p14:creationId xmlns:p14="http://schemas.microsoft.com/office/powerpoint/2010/main" val="30836054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19"/>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2F404E56-6C49-4CED-8701-58552F6876C8}" type="slidenum">
              <a:rPr lang="ru-RU" altLang="ru-RU"/>
              <a:pPr/>
              <a:t>‹#›</a:t>
            </a:fld>
            <a:endParaRPr lang="ru-RU" altLang="ru-RU"/>
          </a:p>
        </p:txBody>
      </p:sp>
    </p:spTree>
    <p:extLst>
      <p:ext uri="{BB962C8B-B14F-4D97-AF65-F5344CB8AC3E}">
        <p14:creationId xmlns:p14="http://schemas.microsoft.com/office/powerpoint/2010/main" val="3335537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0C5CDF7A-65D2-4B47-BBEC-D4390D597206}" type="slidenum">
              <a:rPr lang="ru-RU" altLang="ru-RU"/>
              <a:pPr/>
              <a:t>‹#›</a:t>
            </a:fld>
            <a:endParaRPr lang="ru-RU" altLang="ru-RU"/>
          </a:p>
        </p:txBody>
      </p:sp>
    </p:spTree>
    <p:extLst>
      <p:ext uri="{BB962C8B-B14F-4D97-AF65-F5344CB8AC3E}">
        <p14:creationId xmlns:p14="http://schemas.microsoft.com/office/powerpoint/2010/main" val="21587441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8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8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fld id="{419B7937-C908-4186-90C4-AFC61B3CBE01}" type="slidenum">
              <a:rPr lang="ru-RU" altLang="ru-RU"/>
              <a:pPr/>
              <a:t>‹#›</a:t>
            </a:fld>
            <a:endParaRPr lang="ru-RU" altLang="ru-RU"/>
          </a:p>
        </p:txBody>
      </p:sp>
    </p:spTree>
    <p:extLst>
      <p:ext uri="{BB962C8B-B14F-4D97-AF65-F5344CB8AC3E}">
        <p14:creationId xmlns:p14="http://schemas.microsoft.com/office/powerpoint/2010/main" val="26889810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fld id="{A95FD20C-181E-473A-AF33-0D9E86411948}" type="slidenum">
              <a:rPr lang="ru-RU" altLang="ru-RU"/>
              <a:pPr/>
              <a:t>‹#›</a:t>
            </a:fld>
            <a:endParaRPr lang="ru-RU" altLang="ru-RU"/>
          </a:p>
        </p:txBody>
      </p:sp>
    </p:spTree>
    <p:extLst>
      <p:ext uri="{BB962C8B-B14F-4D97-AF65-F5344CB8AC3E}">
        <p14:creationId xmlns:p14="http://schemas.microsoft.com/office/powerpoint/2010/main" val="12849120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fld id="{B9EED0DA-D299-4299-9574-50BB8052579C}" type="slidenum">
              <a:rPr lang="ru-RU" altLang="ru-RU"/>
              <a:pPr/>
              <a:t>‹#›</a:t>
            </a:fld>
            <a:endParaRPr lang="ru-RU" altLang="ru-RU"/>
          </a:p>
        </p:txBody>
      </p:sp>
    </p:spTree>
    <p:extLst>
      <p:ext uri="{BB962C8B-B14F-4D97-AF65-F5344CB8AC3E}">
        <p14:creationId xmlns:p14="http://schemas.microsoft.com/office/powerpoint/2010/main" val="2084046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19"/>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78E5696F-6483-45F3-9D20-F175608971B8}" type="slidenum">
              <a:rPr lang="ru-RU" altLang="ru-RU"/>
              <a:pPr/>
              <a:t>‹#›</a:t>
            </a:fld>
            <a:endParaRPr lang="ru-RU" altLang="ru-RU"/>
          </a:p>
        </p:txBody>
      </p:sp>
    </p:spTree>
    <p:extLst>
      <p:ext uri="{BB962C8B-B14F-4D97-AF65-F5344CB8AC3E}">
        <p14:creationId xmlns:p14="http://schemas.microsoft.com/office/powerpoint/2010/main" val="3371888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6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CD216EE8-3789-4EBB-8DA6-40937875A308}" type="slidenum">
              <a:rPr lang="ru-RU" altLang="ru-RU"/>
              <a:pPr/>
              <a:t>‹#›</a:t>
            </a:fld>
            <a:endParaRPr lang="ru-RU" altLang="ru-RU"/>
          </a:p>
        </p:txBody>
      </p:sp>
    </p:spTree>
    <p:extLst>
      <p:ext uri="{BB962C8B-B14F-4D97-AF65-F5344CB8AC3E}">
        <p14:creationId xmlns:p14="http://schemas.microsoft.com/office/powerpoint/2010/main" val="32114841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E2FD664D-253B-4456-88CB-728A5038CE10}" type="slidenum">
              <a:rPr lang="ru-RU" altLang="ru-RU"/>
              <a:pPr/>
              <a:t>‹#›</a:t>
            </a:fld>
            <a:endParaRPr lang="ru-RU" altLang="ru-RU"/>
          </a:p>
        </p:txBody>
      </p:sp>
    </p:spTree>
    <p:extLst>
      <p:ext uri="{BB962C8B-B14F-4D97-AF65-F5344CB8AC3E}">
        <p14:creationId xmlns:p14="http://schemas.microsoft.com/office/powerpoint/2010/main" val="4940845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F486320A-5149-49C8-9DD3-892373DD7BA7}" type="slidenum">
              <a:rPr lang="ru-RU" altLang="ru-RU"/>
              <a:pPr/>
              <a:t>‹#›</a:t>
            </a:fld>
            <a:endParaRPr lang="ru-RU" altLang="ru-RU"/>
          </a:p>
        </p:txBody>
      </p:sp>
    </p:spTree>
    <p:extLst>
      <p:ext uri="{BB962C8B-B14F-4D97-AF65-F5344CB8AC3E}">
        <p14:creationId xmlns:p14="http://schemas.microsoft.com/office/powerpoint/2010/main" val="1429452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57"/>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57"/>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92CDBAAA-A594-4A36-ACE8-B131CB1F73DF}" type="slidenum">
              <a:rPr lang="ru-RU" altLang="ru-RU"/>
              <a:pPr/>
              <a:t>‹#›</a:t>
            </a:fld>
            <a:endParaRPr lang="ru-RU" altLang="ru-RU"/>
          </a:p>
        </p:txBody>
      </p:sp>
    </p:spTree>
    <p:extLst>
      <p:ext uri="{BB962C8B-B14F-4D97-AF65-F5344CB8AC3E}">
        <p14:creationId xmlns:p14="http://schemas.microsoft.com/office/powerpoint/2010/main" val="38347069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Rectangle 5"/>
          <p:cNvSpPr>
            <a:spLocks noGrp="1" noChangeArrowheads="1"/>
          </p:cNvSpPr>
          <p:nvPr>
            <p:ph type="sldNum" idx="10"/>
          </p:nvPr>
        </p:nvSpPr>
        <p:spPr>
          <a:ln/>
        </p:spPr>
        <p:txBody>
          <a:bodyPr/>
          <a:lstStyle>
            <a:lvl1pPr>
              <a:defRPr/>
            </a:lvl1pPr>
          </a:lstStyle>
          <a:p>
            <a:fld id="{D73C064B-B4E6-4A05-AFAA-22EF8F233659}" type="slidenum">
              <a:rPr lang="ru-RU" altLang="ru-RU"/>
              <a:pPr/>
              <a:t>‹#›</a:t>
            </a:fld>
            <a:endParaRPr lang="ru-RU" altLang="ru-RU"/>
          </a:p>
        </p:txBody>
      </p:sp>
    </p:spTree>
    <p:extLst>
      <p:ext uri="{BB962C8B-B14F-4D97-AF65-F5344CB8AC3E}">
        <p14:creationId xmlns:p14="http://schemas.microsoft.com/office/powerpoint/2010/main" val="17721021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sldNum" idx="10"/>
          </p:nvPr>
        </p:nvSpPr>
        <p:spPr>
          <a:ln/>
        </p:spPr>
        <p:txBody>
          <a:bodyPr/>
          <a:lstStyle>
            <a:lvl1pPr>
              <a:defRPr/>
            </a:lvl1pPr>
          </a:lstStyle>
          <a:p>
            <a:fld id="{0D157C88-28EE-46B3-8995-AF205770AE56}" type="slidenum">
              <a:rPr lang="ru-RU" altLang="ru-RU"/>
              <a:pPr/>
              <a:t>‹#›</a:t>
            </a:fld>
            <a:endParaRPr lang="ru-RU" altLang="ru-RU"/>
          </a:p>
        </p:txBody>
      </p:sp>
    </p:spTree>
    <p:extLst>
      <p:ext uri="{BB962C8B-B14F-4D97-AF65-F5344CB8AC3E}">
        <p14:creationId xmlns:p14="http://schemas.microsoft.com/office/powerpoint/2010/main" val="30148737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5"/>
          <p:cNvSpPr>
            <a:spLocks noGrp="1" noChangeArrowheads="1"/>
          </p:cNvSpPr>
          <p:nvPr>
            <p:ph type="sldNum" idx="10"/>
          </p:nvPr>
        </p:nvSpPr>
        <p:spPr>
          <a:ln/>
        </p:spPr>
        <p:txBody>
          <a:bodyPr/>
          <a:lstStyle>
            <a:lvl1pPr>
              <a:defRPr/>
            </a:lvl1pPr>
          </a:lstStyle>
          <a:p>
            <a:fld id="{B2889198-D2EE-4577-A00D-F96FE10C8933}" type="slidenum">
              <a:rPr lang="ru-RU" altLang="ru-RU"/>
              <a:pPr/>
              <a:t>‹#›</a:t>
            </a:fld>
            <a:endParaRPr lang="ru-RU" altLang="ru-RU"/>
          </a:p>
        </p:txBody>
      </p:sp>
    </p:spTree>
    <p:extLst>
      <p:ext uri="{BB962C8B-B14F-4D97-AF65-F5344CB8AC3E}">
        <p14:creationId xmlns:p14="http://schemas.microsoft.com/office/powerpoint/2010/main" val="15914349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1" y="1600201"/>
            <a:ext cx="5382684"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5484" y="1600201"/>
            <a:ext cx="53848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5"/>
          <p:cNvSpPr>
            <a:spLocks noGrp="1" noChangeArrowheads="1"/>
          </p:cNvSpPr>
          <p:nvPr>
            <p:ph type="sldNum" idx="10"/>
          </p:nvPr>
        </p:nvSpPr>
        <p:spPr>
          <a:ln/>
        </p:spPr>
        <p:txBody>
          <a:bodyPr/>
          <a:lstStyle>
            <a:lvl1pPr>
              <a:defRPr/>
            </a:lvl1pPr>
          </a:lstStyle>
          <a:p>
            <a:fld id="{59237E0F-99AE-4CBE-88E9-0E8087AD8AC6}" type="slidenum">
              <a:rPr lang="ru-RU" altLang="ru-RU"/>
              <a:pPr/>
              <a:t>‹#›</a:t>
            </a:fld>
            <a:endParaRPr lang="ru-RU" altLang="ru-RU"/>
          </a:p>
        </p:txBody>
      </p:sp>
    </p:spTree>
    <p:extLst>
      <p:ext uri="{BB962C8B-B14F-4D97-AF65-F5344CB8AC3E}">
        <p14:creationId xmlns:p14="http://schemas.microsoft.com/office/powerpoint/2010/main" val="19184694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5"/>
          <p:cNvSpPr>
            <a:spLocks noGrp="1" noChangeArrowheads="1"/>
          </p:cNvSpPr>
          <p:nvPr>
            <p:ph type="sldNum" idx="10"/>
          </p:nvPr>
        </p:nvSpPr>
        <p:spPr>
          <a:ln/>
        </p:spPr>
        <p:txBody>
          <a:bodyPr/>
          <a:lstStyle>
            <a:lvl1pPr>
              <a:defRPr/>
            </a:lvl1pPr>
          </a:lstStyle>
          <a:p>
            <a:fld id="{CCE85035-DDA9-4C17-936A-707FE082D42D}" type="slidenum">
              <a:rPr lang="ru-RU" altLang="ru-RU"/>
              <a:pPr/>
              <a:t>‹#›</a:t>
            </a:fld>
            <a:endParaRPr lang="ru-RU" altLang="ru-RU"/>
          </a:p>
        </p:txBody>
      </p:sp>
    </p:spTree>
    <p:extLst>
      <p:ext uri="{BB962C8B-B14F-4D97-AF65-F5344CB8AC3E}">
        <p14:creationId xmlns:p14="http://schemas.microsoft.com/office/powerpoint/2010/main" val="16315347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5"/>
          <p:cNvSpPr>
            <a:spLocks noGrp="1" noChangeArrowheads="1"/>
          </p:cNvSpPr>
          <p:nvPr>
            <p:ph type="sldNum" idx="10"/>
          </p:nvPr>
        </p:nvSpPr>
        <p:spPr>
          <a:ln/>
        </p:spPr>
        <p:txBody>
          <a:bodyPr/>
          <a:lstStyle>
            <a:lvl1pPr>
              <a:defRPr/>
            </a:lvl1pPr>
          </a:lstStyle>
          <a:p>
            <a:fld id="{63273F32-FA80-4460-8098-994351E7961B}" type="slidenum">
              <a:rPr lang="ru-RU" altLang="ru-RU"/>
              <a:pPr/>
              <a:t>‹#›</a:t>
            </a:fld>
            <a:endParaRPr lang="ru-RU" altLang="ru-RU"/>
          </a:p>
        </p:txBody>
      </p:sp>
    </p:spTree>
    <p:extLst>
      <p:ext uri="{BB962C8B-B14F-4D97-AF65-F5344CB8AC3E}">
        <p14:creationId xmlns:p14="http://schemas.microsoft.com/office/powerpoint/2010/main" val="3570771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B8332FEB-4438-4C2C-B477-4060F762F0B0}" type="slidenum">
              <a:rPr lang="ru-RU" altLang="ru-RU"/>
              <a:pPr/>
              <a:t>‹#›</a:t>
            </a:fld>
            <a:endParaRPr lang="ru-RU" altLang="ru-RU"/>
          </a:p>
        </p:txBody>
      </p:sp>
    </p:spTree>
    <p:extLst>
      <p:ext uri="{BB962C8B-B14F-4D97-AF65-F5344CB8AC3E}">
        <p14:creationId xmlns:p14="http://schemas.microsoft.com/office/powerpoint/2010/main" val="15609984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sldNum" idx="10"/>
          </p:nvPr>
        </p:nvSpPr>
        <p:spPr>
          <a:ln/>
        </p:spPr>
        <p:txBody>
          <a:bodyPr/>
          <a:lstStyle>
            <a:lvl1pPr>
              <a:defRPr/>
            </a:lvl1pPr>
          </a:lstStyle>
          <a:p>
            <a:fld id="{166CE0B1-C35A-453F-A974-EF10D14958B6}" type="slidenum">
              <a:rPr lang="ru-RU" altLang="ru-RU"/>
              <a:pPr/>
              <a:t>‹#›</a:t>
            </a:fld>
            <a:endParaRPr lang="ru-RU" altLang="ru-RU"/>
          </a:p>
        </p:txBody>
      </p:sp>
    </p:spTree>
    <p:extLst>
      <p:ext uri="{BB962C8B-B14F-4D97-AF65-F5344CB8AC3E}">
        <p14:creationId xmlns:p14="http://schemas.microsoft.com/office/powerpoint/2010/main" val="20152790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5"/>
          <p:cNvSpPr>
            <a:spLocks noGrp="1" noChangeArrowheads="1"/>
          </p:cNvSpPr>
          <p:nvPr>
            <p:ph type="sldNum" idx="10"/>
          </p:nvPr>
        </p:nvSpPr>
        <p:spPr>
          <a:ln/>
        </p:spPr>
        <p:txBody>
          <a:bodyPr/>
          <a:lstStyle>
            <a:lvl1pPr>
              <a:defRPr/>
            </a:lvl1pPr>
          </a:lstStyle>
          <a:p>
            <a:fld id="{B1B38D93-D180-4C65-842F-2A5E022A62BD}" type="slidenum">
              <a:rPr lang="ru-RU" altLang="ru-RU"/>
              <a:pPr/>
              <a:t>‹#›</a:t>
            </a:fld>
            <a:endParaRPr lang="ru-RU" altLang="ru-RU"/>
          </a:p>
        </p:txBody>
      </p:sp>
    </p:spTree>
    <p:extLst>
      <p:ext uri="{BB962C8B-B14F-4D97-AF65-F5344CB8AC3E}">
        <p14:creationId xmlns:p14="http://schemas.microsoft.com/office/powerpoint/2010/main" val="24992963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5"/>
          <p:cNvSpPr>
            <a:spLocks noGrp="1" noChangeArrowheads="1"/>
          </p:cNvSpPr>
          <p:nvPr>
            <p:ph type="sldNum" idx="10"/>
          </p:nvPr>
        </p:nvSpPr>
        <p:spPr>
          <a:ln/>
        </p:spPr>
        <p:txBody>
          <a:bodyPr/>
          <a:lstStyle>
            <a:lvl1pPr>
              <a:defRPr/>
            </a:lvl1pPr>
          </a:lstStyle>
          <a:p>
            <a:fld id="{BE76CD62-CB97-464A-B074-3B1FB8AA355D}" type="slidenum">
              <a:rPr lang="ru-RU" altLang="ru-RU"/>
              <a:pPr/>
              <a:t>‹#›</a:t>
            </a:fld>
            <a:endParaRPr lang="ru-RU" altLang="ru-RU"/>
          </a:p>
        </p:txBody>
      </p:sp>
    </p:spTree>
    <p:extLst>
      <p:ext uri="{BB962C8B-B14F-4D97-AF65-F5344CB8AC3E}">
        <p14:creationId xmlns:p14="http://schemas.microsoft.com/office/powerpoint/2010/main" val="9653900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sldNum" idx="10"/>
          </p:nvPr>
        </p:nvSpPr>
        <p:spPr>
          <a:ln/>
        </p:spPr>
        <p:txBody>
          <a:bodyPr/>
          <a:lstStyle>
            <a:lvl1pPr>
              <a:defRPr/>
            </a:lvl1pPr>
          </a:lstStyle>
          <a:p>
            <a:fld id="{F2C8CB6E-ACD4-446D-A6E7-D197F52A3BF1}" type="slidenum">
              <a:rPr lang="ru-RU" altLang="ru-RU"/>
              <a:pPr/>
              <a:t>‹#›</a:t>
            </a:fld>
            <a:endParaRPr lang="ru-RU" altLang="ru-RU"/>
          </a:p>
        </p:txBody>
      </p:sp>
    </p:spTree>
    <p:extLst>
      <p:ext uri="{BB962C8B-B14F-4D97-AF65-F5344CB8AC3E}">
        <p14:creationId xmlns:p14="http://schemas.microsoft.com/office/powerpoint/2010/main" val="23107300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1" y="274639"/>
            <a:ext cx="2741084" cy="5849937"/>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4993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sldNum" idx="10"/>
          </p:nvPr>
        </p:nvSpPr>
        <p:spPr>
          <a:ln/>
        </p:spPr>
        <p:txBody>
          <a:bodyPr/>
          <a:lstStyle>
            <a:lvl1pPr>
              <a:defRPr/>
            </a:lvl1pPr>
          </a:lstStyle>
          <a:p>
            <a:fld id="{9128E330-810B-44B6-A301-2660EAD9FB08}" type="slidenum">
              <a:rPr lang="ru-RU" altLang="ru-RU"/>
              <a:pPr/>
              <a:t>‹#›</a:t>
            </a:fld>
            <a:endParaRPr lang="ru-RU" altLang="ru-RU"/>
          </a:p>
        </p:txBody>
      </p:sp>
    </p:spTree>
    <p:extLst>
      <p:ext uri="{BB962C8B-B14F-4D97-AF65-F5344CB8AC3E}">
        <p14:creationId xmlns:p14="http://schemas.microsoft.com/office/powerpoint/2010/main" val="351468722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F51D0B50-3E66-44EF-99DA-1C276DD1344D}" type="slidenum">
              <a:rPr lang="ru-RU" altLang="ru-RU"/>
              <a:pPr/>
              <a:t>‹#›</a:t>
            </a:fld>
            <a:endParaRPr lang="ru-RU" altLang="ru-RU"/>
          </a:p>
        </p:txBody>
      </p:sp>
    </p:spTree>
    <p:extLst>
      <p:ext uri="{BB962C8B-B14F-4D97-AF65-F5344CB8AC3E}">
        <p14:creationId xmlns:p14="http://schemas.microsoft.com/office/powerpoint/2010/main" val="5907002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E200E441-DCBA-4999-8CFE-ED05E4EEE58C}" type="slidenum">
              <a:rPr lang="ru-RU" altLang="ru-RU"/>
              <a:pPr/>
              <a:t>‹#›</a:t>
            </a:fld>
            <a:endParaRPr lang="ru-RU" altLang="ru-RU"/>
          </a:p>
        </p:txBody>
      </p:sp>
    </p:spTree>
    <p:extLst>
      <p:ext uri="{BB962C8B-B14F-4D97-AF65-F5344CB8AC3E}">
        <p14:creationId xmlns:p14="http://schemas.microsoft.com/office/powerpoint/2010/main" val="31980835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A1293EBE-5C35-4ACC-B400-E8DB7D0BB518}" type="slidenum">
              <a:rPr lang="ru-RU" altLang="ru-RU"/>
              <a:pPr/>
              <a:t>‹#›</a:t>
            </a:fld>
            <a:endParaRPr lang="ru-RU" altLang="ru-RU"/>
          </a:p>
        </p:txBody>
      </p:sp>
    </p:spTree>
    <p:extLst>
      <p:ext uri="{BB962C8B-B14F-4D97-AF65-F5344CB8AC3E}">
        <p14:creationId xmlns:p14="http://schemas.microsoft.com/office/powerpoint/2010/main" val="24488557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EFC58529-516A-4830-8622-BCDF5F742F09}" type="slidenum">
              <a:rPr lang="ru-RU" altLang="ru-RU"/>
              <a:pPr/>
              <a:t>‹#›</a:t>
            </a:fld>
            <a:endParaRPr lang="ru-RU" altLang="ru-RU"/>
          </a:p>
        </p:txBody>
      </p:sp>
    </p:spTree>
    <p:extLst>
      <p:ext uri="{BB962C8B-B14F-4D97-AF65-F5344CB8AC3E}">
        <p14:creationId xmlns:p14="http://schemas.microsoft.com/office/powerpoint/2010/main" val="16038918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fld id="{22C519FA-FF5F-45D4-AEEB-7F9E7211AD1D}" type="slidenum">
              <a:rPr lang="ru-RU" altLang="ru-RU"/>
              <a:pPr/>
              <a:t>‹#›</a:t>
            </a:fld>
            <a:endParaRPr lang="ru-RU" altLang="ru-RU"/>
          </a:p>
        </p:txBody>
      </p:sp>
    </p:spTree>
    <p:extLst>
      <p:ext uri="{BB962C8B-B14F-4D97-AF65-F5344CB8AC3E}">
        <p14:creationId xmlns:p14="http://schemas.microsoft.com/office/powerpoint/2010/main" val="3194208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8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8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fld id="{C030EDDA-2ADC-4673-9261-04404F81614A}" type="slidenum">
              <a:rPr lang="ru-RU" altLang="ru-RU"/>
              <a:pPr/>
              <a:t>‹#›</a:t>
            </a:fld>
            <a:endParaRPr lang="ru-RU" altLang="ru-RU"/>
          </a:p>
        </p:txBody>
      </p:sp>
    </p:spTree>
    <p:extLst>
      <p:ext uri="{BB962C8B-B14F-4D97-AF65-F5344CB8AC3E}">
        <p14:creationId xmlns:p14="http://schemas.microsoft.com/office/powerpoint/2010/main" val="360378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fld id="{CE391EF4-8197-402C-82F6-3472FC0F66E4}" type="slidenum">
              <a:rPr lang="ru-RU" altLang="ru-RU"/>
              <a:pPr/>
              <a:t>‹#›</a:t>
            </a:fld>
            <a:endParaRPr lang="ru-RU" altLang="ru-RU"/>
          </a:p>
        </p:txBody>
      </p:sp>
    </p:spTree>
    <p:extLst>
      <p:ext uri="{BB962C8B-B14F-4D97-AF65-F5344CB8AC3E}">
        <p14:creationId xmlns:p14="http://schemas.microsoft.com/office/powerpoint/2010/main" val="25043438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fld id="{AF79BC38-04D0-4589-BD48-6CCF3C40C7F5}" type="slidenum">
              <a:rPr lang="ru-RU" altLang="ru-RU"/>
              <a:pPr/>
              <a:t>‹#›</a:t>
            </a:fld>
            <a:endParaRPr lang="ru-RU" altLang="ru-RU"/>
          </a:p>
        </p:txBody>
      </p:sp>
    </p:spTree>
    <p:extLst>
      <p:ext uri="{BB962C8B-B14F-4D97-AF65-F5344CB8AC3E}">
        <p14:creationId xmlns:p14="http://schemas.microsoft.com/office/powerpoint/2010/main" val="5370741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991E9B60-B6EF-4F71-8776-6FB4771A68B4}" type="slidenum">
              <a:rPr lang="ru-RU" altLang="ru-RU"/>
              <a:pPr/>
              <a:t>‹#›</a:t>
            </a:fld>
            <a:endParaRPr lang="ru-RU" altLang="ru-RU"/>
          </a:p>
        </p:txBody>
      </p:sp>
    </p:spTree>
    <p:extLst>
      <p:ext uri="{BB962C8B-B14F-4D97-AF65-F5344CB8AC3E}">
        <p14:creationId xmlns:p14="http://schemas.microsoft.com/office/powerpoint/2010/main" val="906594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6E3926F7-45D5-42DC-919E-2F7944E85FA0}" type="slidenum">
              <a:rPr lang="ru-RU" altLang="ru-RU"/>
              <a:pPr/>
              <a:t>‹#›</a:t>
            </a:fld>
            <a:endParaRPr lang="ru-RU" altLang="ru-RU"/>
          </a:p>
        </p:txBody>
      </p:sp>
    </p:spTree>
    <p:extLst>
      <p:ext uri="{BB962C8B-B14F-4D97-AF65-F5344CB8AC3E}">
        <p14:creationId xmlns:p14="http://schemas.microsoft.com/office/powerpoint/2010/main" val="24954659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DEA2B833-939E-4A77-97D3-FF46D6D1161C}" type="slidenum">
              <a:rPr lang="ru-RU" altLang="ru-RU"/>
              <a:pPr/>
              <a:t>‹#›</a:t>
            </a:fld>
            <a:endParaRPr lang="ru-RU" altLang="ru-RU"/>
          </a:p>
        </p:txBody>
      </p:sp>
    </p:spTree>
    <p:extLst>
      <p:ext uri="{BB962C8B-B14F-4D97-AF65-F5344CB8AC3E}">
        <p14:creationId xmlns:p14="http://schemas.microsoft.com/office/powerpoint/2010/main" val="35739343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A30398D2-EBA3-4F24-B017-A53212E32D29}" type="slidenum">
              <a:rPr lang="ru-RU" altLang="ru-RU"/>
              <a:pPr/>
              <a:t>‹#›</a:t>
            </a:fld>
            <a:endParaRPr lang="ru-RU" altLang="ru-RU"/>
          </a:p>
        </p:txBody>
      </p:sp>
    </p:spTree>
    <p:extLst>
      <p:ext uri="{BB962C8B-B14F-4D97-AF65-F5344CB8AC3E}">
        <p14:creationId xmlns:p14="http://schemas.microsoft.com/office/powerpoint/2010/main" val="26275836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BE54E026-EBCA-4978-9D54-AAF836BD5E12}" type="slidenum">
              <a:rPr lang="ru-RU" altLang="ru-RU"/>
              <a:pPr/>
              <a:t>‹#›</a:t>
            </a:fld>
            <a:endParaRPr lang="ru-RU" altLang="ru-RU"/>
          </a:p>
        </p:txBody>
      </p:sp>
    </p:spTree>
    <p:extLst>
      <p:ext uri="{BB962C8B-B14F-4D97-AF65-F5344CB8AC3E}">
        <p14:creationId xmlns:p14="http://schemas.microsoft.com/office/powerpoint/2010/main" val="7190896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AE7C8C4F-0A82-4ADB-8C0D-33E5A02659FF}" type="slidenum">
              <a:rPr lang="ru-RU" altLang="ru-RU"/>
              <a:pPr/>
              <a:t>‹#›</a:t>
            </a:fld>
            <a:endParaRPr lang="ru-RU" altLang="ru-RU"/>
          </a:p>
        </p:txBody>
      </p:sp>
    </p:spTree>
    <p:extLst>
      <p:ext uri="{BB962C8B-B14F-4D97-AF65-F5344CB8AC3E}">
        <p14:creationId xmlns:p14="http://schemas.microsoft.com/office/powerpoint/2010/main" val="237214028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E3C2EF9E-60F1-4534-A914-CCE5D7FE2364}" type="slidenum">
              <a:rPr lang="ru-RU" altLang="ru-RU"/>
              <a:pPr/>
              <a:t>‹#›</a:t>
            </a:fld>
            <a:endParaRPr lang="ru-RU" altLang="ru-RU"/>
          </a:p>
        </p:txBody>
      </p:sp>
    </p:spTree>
    <p:extLst>
      <p:ext uri="{BB962C8B-B14F-4D97-AF65-F5344CB8AC3E}">
        <p14:creationId xmlns:p14="http://schemas.microsoft.com/office/powerpoint/2010/main" val="105284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AB48BE0A-006A-4B90-8022-71FC94A603BD}" type="slidenum">
              <a:rPr lang="ru-RU" altLang="ru-RU"/>
              <a:pPr/>
              <a:t>‹#›</a:t>
            </a:fld>
            <a:endParaRPr lang="ru-RU" altLang="ru-RU"/>
          </a:p>
        </p:txBody>
      </p:sp>
    </p:spTree>
    <p:extLst>
      <p:ext uri="{BB962C8B-B14F-4D97-AF65-F5344CB8AC3E}">
        <p14:creationId xmlns:p14="http://schemas.microsoft.com/office/powerpoint/2010/main" val="4058554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fld id="{81E3A5BF-DA3D-4E6A-B56E-F847FCFA2D99}" type="slidenum">
              <a:rPr lang="ru-RU" altLang="ru-RU"/>
              <a:pPr/>
              <a:t>‹#›</a:t>
            </a:fld>
            <a:endParaRPr lang="ru-RU" altLang="ru-RU"/>
          </a:p>
        </p:txBody>
      </p:sp>
    </p:spTree>
    <p:extLst>
      <p:ext uri="{BB962C8B-B14F-4D97-AF65-F5344CB8AC3E}">
        <p14:creationId xmlns:p14="http://schemas.microsoft.com/office/powerpoint/2010/main" val="40383788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fld id="{F72926B8-D033-4B58-93D3-63BA5F7D56A9}" type="slidenum">
              <a:rPr lang="ru-RU" altLang="ru-RU"/>
              <a:pPr/>
              <a:t>‹#›</a:t>
            </a:fld>
            <a:endParaRPr lang="ru-RU" altLang="ru-RU"/>
          </a:p>
        </p:txBody>
      </p:sp>
    </p:spTree>
    <p:extLst>
      <p:ext uri="{BB962C8B-B14F-4D97-AF65-F5344CB8AC3E}">
        <p14:creationId xmlns:p14="http://schemas.microsoft.com/office/powerpoint/2010/main" val="131604925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fld id="{8C38A034-DD11-4485-A171-E0356DBEEABD}" type="slidenum">
              <a:rPr lang="ru-RU" altLang="ru-RU"/>
              <a:pPr/>
              <a:t>‹#›</a:t>
            </a:fld>
            <a:endParaRPr lang="ru-RU" altLang="ru-RU"/>
          </a:p>
        </p:txBody>
      </p:sp>
    </p:spTree>
    <p:extLst>
      <p:ext uri="{BB962C8B-B14F-4D97-AF65-F5344CB8AC3E}">
        <p14:creationId xmlns:p14="http://schemas.microsoft.com/office/powerpoint/2010/main" val="550182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fld id="{1A6DC429-EC18-4D08-9BB5-67101FEC59D5}" type="slidenum">
              <a:rPr lang="ru-RU" altLang="ru-RU"/>
              <a:pPr/>
              <a:t>‹#›</a:t>
            </a:fld>
            <a:endParaRPr lang="ru-RU" altLang="ru-RU"/>
          </a:p>
        </p:txBody>
      </p:sp>
    </p:spTree>
    <p:extLst>
      <p:ext uri="{BB962C8B-B14F-4D97-AF65-F5344CB8AC3E}">
        <p14:creationId xmlns:p14="http://schemas.microsoft.com/office/powerpoint/2010/main" val="30989893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CB0AF579-1F9A-4BC0-B090-98B42D7500E4}" type="slidenum">
              <a:rPr lang="ru-RU" altLang="ru-RU"/>
              <a:pPr/>
              <a:t>‹#›</a:t>
            </a:fld>
            <a:endParaRPr lang="ru-RU" altLang="ru-RU"/>
          </a:p>
        </p:txBody>
      </p:sp>
    </p:spTree>
    <p:extLst>
      <p:ext uri="{BB962C8B-B14F-4D97-AF65-F5344CB8AC3E}">
        <p14:creationId xmlns:p14="http://schemas.microsoft.com/office/powerpoint/2010/main" val="385394954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fld id="{AD60C54A-3947-40EC-BB35-7E05137DA606}" type="slidenum">
              <a:rPr lang="ru-RU" altLang="ru-RU"/>
              <a:pPr/>
              <a:t>‹#›</a:t>
            </a:fld>
            <a:endParaRPr lang="ru-RU" altLang="ru-RU"/>
          </a:p>
        </p:txBody>
      </p:sp>
    </p:spTree>
    <p:extLst>
      <p:ext uri="{BB962C8B-B14F-4D97-AF65-F5344CB8AC3E}">
        <p14:creationId xmlns:p14="http://schemas.microsoft.com/office/powerpoint/2010/main" val="10818151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10A6E29A-2E3C-4728-ACD2-7DD84BD29BEB}" type="slidenum">
              <a:rPr lang="ru-RU" altLang="ru-RU"/>
              <a:pPr/>
              <a:t>‹#›</a:t>
            </a:fld>
            <a:endParaRPr lang="ru-RU" altLang="ru-RU"/>
          </a:p>
        </p:txBody>
      </p:sp>
    </p:spTree>
    <p:extLst>
      <p:ext uri="{BB962C8B-B14F-4D97-AF65-F5344CB8AC3E}">
        <p14:creationId xmlns:p14="http://schemas.microsoft.com/office/powerpoint/2010/main" val="370176576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fld id="{34F57AAD-B717-4E60-B595-A6219ACFFAFF}" type="slidenum">
              <a:rPr lang="ru-RU" altLang="ru-RU"/>
              <a:pPr/>
              <a:t>‹#›</a:t>
            </a:fld>
            <a:endParaRPr lang="ru-RU" altLang="ru-RU"/>
          </a:p>
        </p:txBody>
      </p:sp>
    </p:spTree>
    <p:extLst>
      <p:ext uri="{BB962C8B-B14F-4D97-AF65-F5344CB8AC3E}">
        <p14:creationId xmlns:p14="http://schemas.microsoft.com/office/powerpoint/2010/main" val="11284330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Rectangle 5"/>
          <p:cNvSpPr>
            <a:spLocks noGrp="1" noChangeArrowheads="1"/>
          </p:cNvSpPr>
          <p:nvPr>
            <p:ph type="sldNum" idx="10"/>
          </p:nvPr>
        </p:nvSpPr>
        <p:spPr>
          <a:ln/>
        </p:spPr>
        <p:txBody>
          <a:bodyPr/>
          <a:lstStyle>
            <a:lvl1pPr>
              <a:defRPr/>
            </a:lvl1pPr>
          </a:lstStyle>
          <a:p>
            <a:fld id="{8C72C7CC-5E60-414E-A351-AA8F1CC57FE3}" type="slidenum">
              <a:rPr lang="ru-RU" altLang="ru-RU"/>
              <a:pPr/>
              <a:t>‹#›</a:t>
            </a:fld>
            <a:endParaRPr lang="ru-RU" altLang="ru-RU"/>
          </a:p>
        </p:txBody>
      </p:sp>
    </p:spTree>
    <p:extLst>
      <p:ext uri="{BB962C8B-B14F-4D97-AF65-F5344CB8AC3E}">
        <p14:creationId xmlns:p14="http://schemas.microsoft.com/office/powerpoint/2010/main" val="27189819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sldNum" idx="10"/>
          </p:nvPr>
        </p:nvSpPr>
        <p:spPr>
          <a:ln/>
        </p:spPr>
        <p:txBody>
          <a:bodyPr/>
          <a:lstStyle>
            <a:lvl1pPr>
              <a:defRPr/>
            </a:lvl1pPr>
          </a:lstStyle>
          <a:p>
            <a:fld id="{60D30227-4E9A-4E38-A682-03D6D496840B}" type="slidenum">
              <a:rPr lang="ru-RU" altLang="ru-RU"/>
              <a:pPr/>
              <a:t>‹#›</a:t>
            </a:fld>
            <a:endParaRPr lang="ru-RU" altLang="ru-RU"/>
          </a:p>
        </p:txBody>
      </p:sp>
    </p:spTree>
    <p:extLst>
      <p:ext uri="{BB962C8B-B14F-4D97-AF65-F5344CB8AC3E}">
        <p14:creationId xmlns:p14="http://schemas.microsoft.com/office/powerpoint/2010/main" val="40752528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5"/>
          <p:cNvSpPr>
            <a:spLocks noGrp="1" noChangeArrowheads="1"/>
          </p:cNvSpPr>
          <p:nvPr>
            <p:ph type="sldNum" idx="10"/>
          </p:nvPr>
        </p:nvSpPr>
        <p:spPr>
          <a:ln/>
        </p:spPr>
        <p:txBody>
          <a:bodyPr/>
          <a:lstStyle>
            <a:lvl1pPr>
              <a:defRPr/>
            </a:lvl1pPr>
          </a:lstStyle>
          <a:p>
            <a:fld id="{41E36394-258C-443D-9395-A95B40F880D9}" type="slidenum">
              <a:rPr lang="ru-RU" altLang="ru-RU"/>
              <a:pPr/>
              <a:t>‹#›</a:t>
            </a:fld>
            <a:endParaRPr lang="ru-RU" altLang="ru-RU"/>
          </a:p>
        </p:txBody>
      </p:sp>
    </p:spTree>
    <p:extLst>
      <p:ext uri="{BB962C8B-B14F-4D97-AF65-F5344CB8AC3E}">
        <p14:creationId xmlns:p14="http://schemas.microsoft.com/office/powerpoint/2010/main" val="1227962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fld id="{24671D7B-FC41-4B26-B4AB-7FF88F5DBA34}" type="slidenum">
              <a:rPr lang="ru-RU" altLang="ru-RU"/>
              <a:pPr/>
              <a:t>‹#›</a:t>
            </a:fld>
            <a:endParaRPr lang="ru-RU" altLang="ru-RU"/>
          </a:p>
        </p:txBody>
      </p:sp>
    </p:spTree>
    <p:extLst>
      <p:ext uri="{BB962C8B-B14F-4D97-AF65-F5344CB8AC3E}">
        <p14:creationId xmlns:p14="http://schemas.microsoft.com/office/powerpoint/2010/main" val="40192611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1" y="1600201"/>
            <a:ext cx="5382684"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5484" y="1600201"/>
            <a:ext cx="53848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5"/>
          <p:cNvSpPr>
            <a:spLocks noGrp="1" noChangeArrowheads="1"/>
          </p:cNvSpPr>
          <p:nvPr>
            <p:ph type="sldNum" idx="10"/>
          </p:nvPr>
        </p:nvSpPr>
        <p:spPr>
          <a:ln/>
        </p:spPr>
        <p:txBody>
          <a:bodyPr/>
          <a:lstStyle>
            <a:lvl1pPr>
              <a:defRPr/>
            </a:lvl1pPr>
          </a:lstStyle>
          <a:p>
            <a:fld id="{5804F808-0B7B-45CF-9AFE-8DEC16799449}" type="slidenum">
              <a:rPr lang="ru-RU" altLang="ru-RU"/>
              <a:pPr/>
              <a:t>‹#›</a:t>
            </a:fld>
            <a:endParaRPr lang="ru-RU" altLang="ru-RU"/>
          </a:p>
        </p:txBody>
      </p:sp>
    </p:spTree>
    <p:extLst>
      <p:ext uri="{BB962C8B-B14F-4D97-AF65-F5344CB8AC3E}">
        <p14:creationId xmlns:p14="http://schemas.microsoft.com/office/powerpoint/2010/main" val="661856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5"/>
          <p:cNvSpPr>
            <a:spLocks noGrp="1" noChangeArrowheads="1"/>
          </p:cNvSpPr>
          <p:nvPr>
            <p:ph type="sldNum" idx="10"/>
          </p:nvPr>
        </p:nvSpPr>
        <p:spPr>
          <a:ln/>
        </p:spPr>
        <p:txBody>
          <a:bodyPr/>
          <a:lstStyle>
            <a:lvl1pPr>
              <a:defRPr/>
            </a:lvl1pPr>
          </a:lstStyle>
          <a:p>
            <a:fld id="{1467D37A-40DC-41AB-8F07-22158024B69B}" type="slidenum">
              <a:rPr lang="ru-RU" altLang="ru-RU"/>
              <a:pPr/>
              <a:t>‹#›</a:t>
            </a:fld>
            <a:endParaRPr lang="ru-RU" altLang="ru-RU"/>
          </a:p>
        </p:txBody>
      </p:sp>
    </p:spTree>
    <p:extLst>
      <p:ext uri="{BB962C8B-B14F-4D97-AF65-F5344CB8AC3E}">
        <p14:creationId xmlns:p14="http://schemas.microsoft.com/office/powerpoint/2010/main" val="32491709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5"/>
          <p:cNvSpPr>
            <a:spLocks noGrp="1" noChangeArrowheads="1"/>
          </p:cNvSpPr>
          <p:nvPr>
            <p:ph type="sldNum" idx="10"/>
          </p:nvPr>
        </p:nvSpPr>
        <p:spPr>
          <a:ln/>
        </p:spPr>
        <p:txBody>
          <a:bodyPr/>
          <a:lstStyle>
            <a:lvl1pPr>
              <a:defRPr/>
            </a:lvl1pPr>
          </a:lstStyle>
          <a:p>
            <a:fld id="{6ABBBBAB-1116-4CE2-84D3-2465447A1FDF}" type="slidenum">
              <a:rPr lang="ru-RU" altLang="ru-RU"/>
              <a:pPr/>
              <a:t>‹#›</a:t>
            </a:fld>
            <a:endParaRPr lang="ru-RU" altLang="ru-RU"/>
          </a:p>
        </p:txBody>
      </p:sp>
    </p:spTree>
    <p:extLst>
      <p:ext uri="{BB962C8B-B14F-4D97-AF65-F5344CB8AC3E}">
        <p14:creationId xmlns:p14="http://schemas.microsoft.com/office/powerpoint/2010/main" val="339111617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p:cNvSpPr>
            <a:spLocks noGrp="1" noChangeArrowheads="1"/>
          </p:cNvSpPr>
          <p:nvPr>
            <p:ph type="sldNum" idx="10"/>
          </p:nvPr>
        </p:nvSpPr>
        <p:spPr>
          <a:ln/>
        </p:spPr>
        <p:txBody>
          <a:bodyPr/>
          <a:lstStyle>
            <a:lvl1pPr>
              <a:defRPr/>
            </a:lvl1pPr>
          </a:lstStyle>
          <a:p>
            <a:fld id="{C8DFB102-5C71-4250-939B-E756D5DB65F0}" type="slidenum">
              <a:rPr lang="ru-RU" altLang="ru-RU"/>
              <a:pPr/>
              <a:t>‹#›</a:t>
            </a:fld>
            <a:endParaRPr lang="ru-RU" altLang="ru-RU"/>
          </a:p>
        </p:txBody>
      </p:sp>
    </p:spTree>
    <p:extLst>
      <p:ext uri="{BB962C8B-B14F-4D97-AF65-F5344CB8AC3E}">
        <p14:creationId xmlns:p14="http://schemas.microsoft.com/office/powerpoint/2010/main" val="160507987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5"/>
          <p:cNvSpPr>
            <a:spLocks noGrp="1" noChangeArrowheads="1"/>
          </p:cNvSpPr>
          <p:nvPr>
            <p:ph type="sldNum" idx="10"/>
          </p:nvPr>
        </p:nvSpPr>
        <p:spPr>
          <a:ln/>
        </p:spPr>
        <p:txBody>
          <a:bodyPr/>
          <a:lstStyle>
            <a:lvl1pPr>
              <a:defRPr/>
            </a:lvl1pPr>
          </a:lstStyle>
          <a:p>
            <a:fld id="{D812A207-02B0-4231-A4FD-D050EA5EBADC}" type="slidenum">
              <a:rPr lang="ru-RU" altLang="ru-RU"/>
              <a:pPr/>
              <a:t>‹#›</a:t>
            </a:fld>
            <a:endParaRPr lang="ru-RU" altLang="ru-RU"/>
          </a:p>
        </p:txBody>
      </p:sp>
    </p:spTree>
    <p:extLst>
      <p:ext uri="{BB962C8B-B14F-4D97-AF65-F5344CB8AC3E}">
        <p14:creationId xmlns:p14="http://schemas.microsoft.com/office/powerpoint/2010/main" val="35366514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5"/>
          <p:cNvSpPr>
            <a:spLocks noGrp="1" noChangeArrowheads="1"/>
          </p:cNvSpPr>
          <p:nvPr>
            <p:ph type="sldNum" idx="10"/>
          </p:nvPr>
        </p:nvSpPr>
        <p:spPr>
          <a:ln/>
        </p:spPr>
        <p:txBody>
          <a:bodyPr/>
          <a:lstStyle>
            <a:lvl1pPr>
              <a:defRPr/>
            </a:lvl1pPr>
          </a:lstStyle>
          <a:p>
            <a:fld id="{3A8B68DC-1560-4925-8F56-4A121F6119B4}" type="slidenum">
              <a:rPr lang="ru-RU" altLang="ru-RU"/>
              <a:pPr/>
              <a:t>‹#›</a:t>
            </a:fld>
            <a:endParaRPr lang="ru-RU" altLang="ru-RU"/>
          </a:p>
        </p:txBody>
      </p:sp>
    </p:spTree>
    <p:extLst>
      <p:ext uri="{BB962C8B-B14F-4D97-AF65-F5344CB8AC3E}">
        <p14:creationId xmlns:p14="http://schemas.microsoft.com/office/powerpoint/2010/main" val="340029393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sldNum" idx="10"/>
          </p:nvPr>
        </p:nvSpPr>
        <p:spPr>
          <a:ln/>
        </p:spPr>
        <p:txBody>
          <a:bodyPr/>
          <a:lstStyle>
            <a:lvl1pPr>
              <a:defRPr/>
            </a:lvl1pPr>
          </a:lstStyle>
          <a:p>
            <a:fld id="{0227803C-1DD2-49BA-A3BE-2A99DB6D49F1}" type="slidenum">
              <a:rPr lang="ru-RU" altLang="ru-RU"/>
              <a:pPr/>
              <a:t>‹#›</a:t>
            </a:fld>
            <a:endParaRPr lang="ru-RU" altLang="ru-RU"/>
          </a:p>
        </p:txBody>
      </p:sp>
    </p:spTree>
    <p:extLst>
      <p:ext uri="{BB962C8B-B14F-4D97-AF65-F5344CB8AC3E}">
        <p14:creationId xmlns:p14="http://schemas.microsoft.com/office/powerpoint/2010/main" val="226426629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1" y="274639"/>
            <a:ext cx="2741084" cy="5849937"/>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4993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p:cNvSpPr>
            <a:spLocks noGrp="1" noChangeArrowheads="1"/>
          </p:cNvSpPr>
          <p:nvPr>
            <p:ph type="sldNum" idx="10"/>
          </p:nvPr>
        </p:nvSpPr>
        <p:spPr>
          <a:ln/>
        </p:spPr>
        <p:txBody>
          <a:bodyPr/>
          <a:lstStyle>
            <a:lvl1pPr>
              <a:defRPr/>
            </a:lvl1pPr>
          </a:lstStyle>
          <a:p>
            <a:fld id="{C4CB0DC1-7232-45C9-A56D-36BCD72FCB59}" type="slidenum">
              <a:rPr lang="ru-RU" altLang="ru-RU"/>
              <a:pPr/>
              <a:t>‹#›</a:t>
            </a:fld>
            <a:endParaRPr lang="ru-RU" altLang="ru-RU"/>
          </a:p>
        </p:txBody>
      </p:sp>
    </p:spTree>
    <p:extLst>
      <p:ext uri="{BB962C8B-B14F-4D97-AF65-F5344CB8AC3E}">
        <p14:creationId xmlns:p14="http://schemas.microsoft.com/office/powerpoint/2010/main" val="34279691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CA1673E2-C286-4DCC-ABD9-57243679EB35}"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81EA6225-338E-4F81-8D23-B27A702BADA6}" type="slidenum">
              <a:rPr lang="ru-RU" altLang="ru-RU"/>
              <a:pPr/>
              <a:t>‹#›</a:t>
            </a:fld>
            <a:endParaRPr lang="ru-RU" altLang="ru-RU"/>
          </a:p>
        </p:txBody>
      </p:sp>
    </p:spTree>
    <p:extLst>
      <p:ext uri="{BB962C8B-B14F-4D97-AF65-F5344CB8AC3E}">
        <p14:creationId xmlns:p14="http://schemas.microsoft.com/office/powerpoint/2010/main" val="375576964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1A2D4004-A541-4F1A-95A3-9BE5E0D6E80C}"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4CD6E71F-43AE-428B-975D-B824EEE05FDB}" type="slidenum">
              <a:rPr lang="ru-RU" altLang="ru-RU"/>
              <a:pPr/>
              <a:t>‹#›</a:t>
            </a:fld>
            <a:endParaRPr lang="ru-RU" altLang="ru-RU"/>
          </a:p>
        </p:txBody>
      </p:sp>
    </p:spTree>
    <p:extLst>
      <p:ext uri="{BB962C8B-B14F-4D97-AF65-F5344CB8AC3E}">
        <p14:creationId xmlns:p14="http://schemas.microsoft.com/office/powerpoint/2010/main" val="219170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6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1B49A629-BE47-4B6E-9EAA-0A167E82E293}" type="slidenum">
              <a:rPr lang="ru-RU" altLang="ru-RU"/>
              <a:pPr/>
              <a:t>‹#›</a:t>
            </a:fld>
            <a:endParaRPr lang="ru-RU" altLang="ru-RU"/>
          </a:p>
        </p:txBody>
      </p:sp>
    </p:spTree>
    <p:extLst>
      <p:ext uri="{BB962C8B-B14F-4D97-AF65-F5344CB8AC3E}">
        <p14:creationId xmlns:p14="http://schemas.microsoft.com/office/powerpoint/2010/main" val="53309321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4BA11E9D-04FB-499F-8297-735EEEEA7D25}"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87A9302C-FE77-41E3-A23C-8C53C3E2B8EF}" type="slidenum">
              <a:rPr lang="ru-RU" altLang="ru-RU"/>
              <a:pPr/>
              <a:t>‹#›</a:t>
            </a:fld>
            <a:endParaRPr lang="ru-RU" altLang="ru-RU"/>
          </a:p>
        </p:txBody>
      </p:sp>
    </p:spTree>
    <p:extLst>
      <p:ext uri="{BB962C8B-B14F-4D97-AF65-F5344CB8AC3E}">
        <p14:creationId xmlns:p14="http://schemas.microsoft.com/office/powerpoint/2010/main" val="151538088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59CA43E1-8F70-4EA6-90B0-19B5C02C518E}" type="datetimeFigureOut">
              <a:rPr lang="ru-RU"/>
              <a:pPr>
                <a:defRPr/>
              </a:pPr>
              <a:t>01.11.2021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0AF9FC97-5028-494B-93CE-3D29E189A27A}" type="slidenum">
              <a:rPr lang="ru-RU" altLang="ru-RU"/>
              <a:pPr/>
              <a:t>‹#›</a:t>
            </a:fld>
            <a:endParaRPr lang="ru-RU" altLang="ru-RU"/>
          </a:p>
        </p:txBody>
      </p:sp>
    </p:spTree>
    <p:extLst>
      <p:ext uri="{BB962C8B-B14F-4D97-AF65-F5344CB8AC3E}">
        <p14:creationId xmlns:p14="http://schemas.microsoft.com/office/powerpoint/2010/main" val="11457509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EB80D04F-513F-41F5-A6EB-DA9ABB7EE624}" type="datetimeFigureOut">
              <a:rPr lang="ru-RU"/>
              <a:pPr>
                <a:defRPr/>
              </a:pPr>
              <a:t>01.11.2021</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fld id="{724682B7-F593-4A3A-A836-90B1F139D2D1}" type="slidenum">
              <a:rPr lang="ru-RU" altLang="ru-RU"/>
              <a:pPr/>
              <a:t>‹#›</a:t>
            </a:fld>
            <a:endParaRPr lang="ru-RU" altLang="ru-RU"/>
          </a:p>
        </p:txBody>
      </p:sp>
    </p:spTree>
    <p:extLst>
      <p:ext uri="{BB962C8B-B14F-4D97-AF65-F5344CB8AC3E}">
        <p14:creationId xmlns:p14="http://schemas.microsoft.com/office/powerpoint/2010/main" val="159303903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47A53ACD-FF72-44BC-85B7-B1050A968312}" type="datetimeFigureOut">
              <a:rPr lang="ru-RU"/>
              <a:pPr>
                <a:defRPr/>
              </a:pPr>
              <a:t>01.11.2021</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fld id="{FBB2EDEB-B3FF-496D-89F0-B7F01EFADD65}" type="slidenum">
              <a:rPr lang="ru-RU" altLang="ru-RU"/>
              <a:pPr/>
              <a:t>‹#›</a:t>
            </a:fld>
            <a:endParaRPr lang="ru-RU" altLang="ru-RU"/>
          </a:p>
        </p:txBody>
      </p:sp>
    </p:spTree>
    <p:extLst>
      <p:ext uri="{BB962C8B-B14F-4D97-AF65-F5344CB8AC3E}">
        <p14:creationId xmlns:p14="http://schemas.microsoft.com/office/powerpoint/2010/main" val="231207732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FCD09392-4129-4F1E-871E-38413ECBEE5F}" type="datetimeFigureOut">
              <a:rPr lang="ru-RU"/>
              <a:pPr>
                <a:defRPr/>
              </a:pPr>
              <a:t>01.11.2021</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fld id="{BF7756EC-CE31-4FB5-A917-171F3BA30D17}" type="slidenum">
              <a:rPr lang="ru-RU" altLang="ru-RU"/>
              <a:pPr/>
              <a:t>‹#›</a:t>
            </a:fld>
            <a:endParaRPr lang="ru-RU" altLang="ru-RU"/>
          </a:p>
        </p:txBody>
      </p:sp>
    </p:spTree>
    <p:extLst>
      <p:ext uri="{BB962C8B-B14F-4D97-AF65-F5344CB8AC3E}">
        <p14:creationId xmlns:p14="http://schemas.microsoft.com/office/powerpoint/2010/main" val="235467926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F574E994-C074-419B-B4CC-EE25BB649DA3}" type="datetimeFigureOut">
              <a:rPr lang="ru-RU"/>
              <a:pPr>
                <a:defRPr/>
              </a:pPr>
              <a:t>01.11.2021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CC62F526-E725-434E-BB93-FF5D60404BB3}" type="slidenum">
              <a:rPr lang="ru-RU" altLang="ru-RU"/>
              <a:pPr/>
              <a:t>‹#›</a:t>
            </a:fld>
            <a:endParaRPr lang="ru-RU" altLang="ru-RU"/>
          </a:p>
        </p:txBody>
      </p:sp>
    </p:spTree>
    <p:extLst>
      <p:ext uri="{BB962C8B-B14F-4D97-AF65-F5344CB8AC3E}">
        <p14:creationId xmlns:p14="http://schemas.microsoft.com/office/powerpoint/2010/main" val="33746769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69415CBE-258E-496C-BD6F-0DDEE2498951}" type="datetimeFigureOut">
              <a:rPr lang="ru-RU"/>
              <a:pPr>
                <a:defRPr/>
              </a:pPr>
              <a:t>01.11.2021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0890A838-6885-4447-8851-580D7DCC4159}" type="slidenum">
              <a:rPr lang="ru-RU" altLang="ru-RU"/>
              <a:pPr/>
              <a:t>‹#›</a:t>
            </a:fld>
            <a:endParaRPr lang="ru-RU" altLang="ru-RU"/>
          </a:p>
        </p:txBody>
      </p:sp>
    </p:spTree>
    <p:extLst>
      <p:ext uri="{BB962C8B-B14F-4D97-AF65-F5344CB8AC3E}">
        <p14:creationId xmlns:p14="http://schemas.microsoft.com/office/powerpoint/2010/main" val="169628033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34A6D92F-B1E5-470D-A96C-1F206CD0FAD2}"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5090515A-143F-4330-B599-20511C8CBA81}" type="slidenum">
              <a:rPr lang="ru-RU" altLang="ru-RU"/>
              <a:pPr/>
              <a:t>‹#›</a:t>
            </a:fld>
            <a:endParaRPr lang="ru-RU" altLang="ru-RU"/>
          </a:p>
        </p:txBody>
      </p:sp>
    </p:spTree>
    <p:extLst>
      <p:ext uri="{BB962C8B-B14F-4D97-AF65-F5344CB8AC3E}">
        <p14:creationId xmlns:p14="http://schemas.microsoft.com/office/powerpoint/2010/main" val="424613436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2E02F786-90BD-46BE-A481-F16EC02297F5}" type="datetimeFigureOut">
              <a:rPr lang="ru-RU"/>
              <a:pPr>
                <a:defRPr/>
              </a:pPr>
              <a:t>01.11.2021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fld id="{4C2E88FC-14CC-47D8-B592-CC72E04FC53C}" type="slidenum">
              <a:rPr lang="ru-RU" altLang="ru-RU"/>
              <a:pPr/>
              <a:t>‹#›</a:t>
            </a:fld>
            <a:endParaRPr lang="ru-RU" altLang="ru-RU"/>
          </a:p>
        </p:txBody>
      </p:sp>
    </p:spTree>
    <p:extLst>
      <p:ext uri="{BB962C8B-B14F-4D97-AF65-F5344CB8AC3E}">
        <p14:creationId xmlns:p14="http://schemas.microsoft.com/office/powerpoint/2010/main" val="6016705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BF69DE3-62BB-456F-A0B3-C1A75CA1B516}" type="datetimeFigureOut">
              <a:rPr lang="en-US"/>
              <a:pPr>
                <a:defRPr/>
              </a:pPr>
              <a:t>11/1/2021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1721D5F-CF6C-4151-AD21-606CB4B01547}" type="slidenum">
              <a:rPr lang="en-US" altLang="ru-RU"/>
              <a:pPr/>
              <a:t>‹#›</a:t>
            </a:fld>
            <a:endParaRPr lang="en-US" altLang="ru-RU"/>
          </a:p>
        </p:txBody>
      </p:sp>
    </p:spTree>
    <p:extLst>
      <p:ext uri="{BB962C8B-B14F-4D97-AF65-F5344CB8AC3E}">
        <p14:creationId xmlns:p14="http://schemas.microsoft.com/office/powerpoint/2010/main" val="3359300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fld id="{2023B41D-0916-4016-9C80-4D556A1852B6}" type="slidenum">
              <a:rPr lang="ru-RU" altLang="ru-RU"/>
              <a:pPr/>
              <a:t>‹#›</a:t>
            </a:fld>
            <a:endParaRPr lang="ru-RU" altLang="ru-RU"/>
          </a:p>
        </p:txBody>
      </p:sp>
    </p:spTree>
    <p:extLst>
      <p:ext uri="{BB962C8B-B14F-4D97-AF65-F5344CB8AC3E}">
        <p14:creationId xmlns:p14="http://schemas.microsoft.com/office/powerpoint/2010/main" val="165416953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0E4D141-F52C-4899-A96F-C1B328B2ECD0}" type="datetimeFigureOut">
              <a:rPr lang="en-US"/>
              <a:pPr>
                <a:defRPr/>
              </a:pPr>
              <a:t>11/1/2021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ECDBC8D-C5CC-47F7-8245-3B241D93116F}" type="slidenum">
              <a:rPr lang="en-US" altLang="ru-RU"/>
              <a:pPr/>
              <a:t>‹#›</a:t>
            </a:fld>
            <a:endParaRPr lang="en-US" altLang="ru-RU"/>
          </a:p>
        </p:txBody>
      </p:sp>
    </p:spTree>
    <p:extLst>
      <p:ext uri="{BB962C8B-B14F-4D97-AF65-F5344CB8AC3E}">
        <p14:creationId xmlns:p14="http://schemas.microsoft.com/office/powerpoint/2010/main" val="63376091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DAB2602A-7E3C-4CDA-907B-F296416359C6}" type="datetimeFigureOut">
              <a:rPr lang="en-US"/>
              <a:pPr>
                <a:defRPr/>
              </a:pPr>
              <a:t>11/1/2021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5184EE2-FEAD-4F75-8324-090C1801B0DD}" type="slidenum">
              <a:rPr lang="en-US" altLang="ru-RU"/>
              <a:pPr/>
              <a:t>‹#›</a:t>
            </a:fld>
            <a:endParaRPr lang="en-US" altLang="ru-RU"/>
          </a:p>
        </p:txBody>
      </p:sp>
    </p:spTree>
    <p:extLst>
      <p:ext uri="{BB962C8B-B14F-4D97-AF65-F5344CB8AC3E}">
        <p14:creationId xmlns:p14="http://schemas.microsoft.com/office/powerpoint/2010/main" val="32049648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8E4E8A15-0871-4B93-A274-5A1D21598684}" type="datetimeFigureOut">
              <a:rPr lang="en-US"/>
              <a:pPr>
                <a:defRPr/>
              </a:pPr>
              <a:t>11/1/2021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4F3EB2D-74A9-482A-A63C-CB66BDE5A18F}" type="slidenum">
              <a:rPr lang="en-US" altLang="ru-RU"/>
              <a:pPr/>
              <a:t>‹#›</a:t>
            </a:fld>
            <a:endParaRPr lang="en-US" altLang="ru-RU"/>
          </a:p>
        </p:txBody>
      </p:sp>
    </p:spTree>
    <p:extLst>
      <p:ext uri="{BB962C8B-B14F-4D97-AF65-F5344CB8AC3E}">
        <p14:creationId xmlns:p14="http://schemas.microsoft.com/office/powerpoint/2010/main" val="16217582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3AE88AC4-E0F8-4891-A34F-B6D3782725EC}" type="datetimeFigureOut">
              <a:rPr lang="en-US"/>
              <a:pPr>
                <a:defRPr/>
              </a:pPr>
              <a:t>11/1/2021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D76FB73E-EBC2-4B95-AA16-7E1AAE214DAE}" type="slidenum">
              <a:rPr lang="en-US" altLang="ru-RU"/>
              <a:pPr/>
              <a:t>‹#›</a:t>
            </a:fld>
            <a:endParaRPr lang="en-US" altLang="ru-RU"/>
          </a:p>
        </p:txBody>
      </p:sp>
    </p:spTree>
    <p:extLst>
      <p:ext uri="{BB962C8B-B14F-4D97-AF65-F5344CB8AC3E}">
        <p14:creationId xmlns:p14="http://schemas.microsoft.com/office/powerpoint/2010/main" val="27330962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D1F1280B-5D9E-4762-B41E-7FE85D6A30BA}" type="datetimeFigureOut">
              <a:rPr lang="en-US"/>
              <a:pPr>
                <a:defRPr/>
              </a:pPr>
              <a:t>11/1/2021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508B6362-1C65-4A12-AC79-A52DD3582B86}" type="slidenum">
              <a:rPr lang="en-US" altLang="ru-RU"/>
              <a:pPr/>
              <a:t>‹#›</a:t>
            </a:fld>
            <a:endParaRPr lang="en-US" altLang="ru-RU"/>
          </a:p>
        </p:txBody>
      </p:sp>
    </p:spTree>
    <p:extLst>
      <p:ext uri="{BB962C8B-B14F-4D97-AF65-F5344CB8AC3E}">
        <p14:creationId xmlns:p14="http://schemas.microsoft.com/office/powerpoint/2010/main" val="19126778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2DE5267-AB62-45DF-9B63-6B09C0201C7F}" type="datetimeFigureOut">
              <a:rPr lang="en-US"/>
              <a:pPr>
                <a:defRPr/>
              </a:pPr>
              <a:t>11/1/2021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8E32350-DA6C-4999-9125-DDAD55899BCA}" type="slidenum">
              <a:rPr lang="en-US" altLang="ru-RU"/>
              <a:pPr/>
              <a:t>‹#›</a:t>
            </a:fld>
            <a:endParaRPr lang="en-US" altLang="ru-RU"/>
          </a:p>
        </p:txBody>
      </p:sp>
    </p:spTree>
    <p:extLst>
      <p:ext uri="{BB962C8B-B14F-4D97-AF65-F5344CB8AC3E}">
        <p14:creationId xmlns:p14="http://schemas.microsoft.com/office/powerpoint/2010/main" val="127445697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8DC61420-7030-4E50-9588-288B91B07B10}" type="datetimeFigureOut">
              <a:rPr lang="en-US"/>
              <a:pPr>
                <a:defRPr/>
              </a:pPr>
              <a:t>11/1/2021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52FED30-AB9E-4E72-BED9-4E0D58A2D125}" type="slidenum">
              <a:rPr lang="en-US" altLang="ru-RU"/>
              <a:pPr/>
              <a:t>‹#›</a:t>
            </a:fld>
            <a:endParaRPr lang="en-US" altLang="ru-RU"/>
          </a:p>
        </p:txBody>
      </p:sp>
    </p:spTree>
    <p:extLst>
      <p:ext uri="{BB962C8B-B14F-4D97-AF65-F5344CB8AC3E}">
        <p14:creationId xmlns:p14="http://schemas.microsoft.com/office/powerpoint/2010/main" val="222565140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en-US" noProof="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BB4C32E-CC37-42D1-90C4-75FF17220127}" type="datetimeFigureOut">
              <a:rPr lang="en-US"/>
              <a:pPr>
                <a:defRPr/>
              </a:pPr>
              <a:t>11/1/2021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07C4ADE3-27E4-4EB8-A594-2B705941496F}" type="slidenum">
              <a:rPr lang="en-US" altLang="ru-RU"/>
              <a:pPr/>
              <a:t>‹#›</a:t>
            </a:fld>
            <a:endParaRPr lang="en-US" altLang="ru-RU"/>
          </a:p>
        </p:txBody>
      </p:sp>
    </p:spTree>
    <p:extLst>
      <p:ext uri="{BB962C8B-B14F-4D97-AF65-F5344CB8AC3E}">
        <p14:creationId xmlns:p14="http://schemas.microsoft.com/office/powerpoint/2010/main" val="418654333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E68CC33-B2B0-4795-B808-290E43CAB68B}" type="datetimeFigureOut">
              <a:rPr lang="en-US"/>
              <a:pPr>
                <a:defRPr/>
              </a:pPr>
              <a:t>11/1/2021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C3F0653-4E3F-4327-BD99-0D24292FDC62}" type="slidenum">
              <a:rPr lang="en-US" altLang="ru-RU"/>
              <a:pPr/>
              <a:t>‹#›</a:t>
            </a:fld>
            <a:endParaRPr lang="en-US" altLang="ru-RU"/>
          </a:p>
        </p:txBody>
      </p:sp>
    </p:spTree>
    <p:extLst>
      <p:ext uri="{BB962C8B-B14F-4D97-AF65-F5344CB8AC3E}">
        <p14:creationId xmlns:p14="http://schemas.microsoft.com/office/powerpoint/2010/main" val="402055562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add title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A66AE41-D81A-496E-AA8F-08814CB5F9B3}" type="datetimeFigureOut">
              <a:rPr lang="en-US"/>
              <a:pPr>
                <a:defRPr/>
              </a:pPr>
              <a:t>11/1/2021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D3B08AF-DE1F-43E8-9AA8-5C3652D228B4}" type="slidenum">
              <a:rPr lang="en-US" altLang="ru-RU"/>
              <a:pPr/>
              <a:t>‹#›</a:t>
            </a:fld>
            <a:endParaRPr lang="en-US" altLang="ru-RU"/>
          </a:p>
        </p:txBody>
      </p:sp>
    </p:spTree>
    <p:extLst>
      <p:ext uri="{BB962C8B-B14F-4D97-AF65-F5344CB8AC3E}">
        <p14:creationId xmlns:p14="http://schemas.microsoft.com/office/powerpoint/2010/main" val="2157150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heme" Target="../theme/theme11.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4.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12.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2.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3.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rgbClr val="000000">
                    <a:tint val="75000"/>
                  </a:srgbClr>
                </a:solidFill>
                <a:latin typeface="+mn-lt"/>
              </a:defRPr>
            </a:lvl1pPr>
          </a:lstStyle>
          <a:p>
            <a:pPr>
              <a:defRPr/>
            </a:pPr>
            <a:endParaRPr lang="ru-RU"/>
          </a:p>
        </p:txBody>
      </p:sp>
      <p:sp>
        <p:nvSpPr>
          <p:cNvPr id="5" name="Нижний колонтитул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rgbClr val="000000">
                    <a:tint val="75000"/>
                  </a:srgbClr>
                </a:solidFill>
                <a:latin typeface="+mn-lt"/>
              </a:defRPr>
            </a:lvl1pPr>
          </a:lstStyle>
          <a:p>
            <a:pPr>
              <a:defRPr/>
            </a:pPr>
            <a:endParaRPr lang="ru-RU"/>
          </a:p>
        </p:txBody>
      </p:sp>
      <p:sp>
        <p:nvSpPr>
          <p:cNvPr id="6" name="Номер слайда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0991664-87C0-4EAD-91E4-3C6A40EF18B3}"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131" r:id="rId1"/>
    <p:sldLayoutId id="2147497132" r:id="rId2"/>
    <p:sldLayoutId id="2147497133" r:id="rId3"/>
    <p:sldLayoutId id="2147497134" r:id="rId4"/>
    <p:sldLayoutId id="2147497135" r:id="rId5"/>
    <p:sldLayoutId id="2147497136" r:id="rId6"/>
    <p:sldLayoutId id="2147497137" r:id="rId7"/>
    <p:sldLayoutId id="2147497138" r:id="rId8"/>
    <p:sldLayoutId id="2147497139" r:id="rId9"/>
    <p:sldLayoutId id="2147497140" r:id="rId10"/>
    <p:sldLayoutId id="2147497141"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5pPr>
      <a:lvl6pPr marL="2514600" indent="-228600" algn="l" rtl="0" fontAlgn="base">
        <a:spcBef>
          <a:spcPct val="20000"/>
        </a:spcBef>
        <a:spcAft>
          <a:spcPct val="0"/>
        </a:spcAft>
        <a:buFont typeface="Arial" pitchFamily="34" charset="0"/>
        <a:buChar char="»"/>
        <a:defRPr sz="2000">
          <a:solidFill>
            <a:schemeClr val="tx1"/>
          </a:solidFill>
          <a:latin typeface="+mn-lt"/>
        </a:defRPr>
      </a:lvl6pPr>
      <a:lvl7pPr marL="2971800" indent="-228600" algn="l" rtl="0" fontAlgn="base">
        <a:spcBef>
          <a:spcPct val="20000"/>
        </a:spcBef>
        <a:spcAft>
          <a:spcPct val="0"/>
        </a:spcAft>
        <a:buFont typeface="Arial" pitchFamily="34" charset="0"/>
        <a:buChar char="»"/>
        <a:defRPr sz="2000">
          <a:solidFill>
            <a:schemeClr val="tx1"/>
          </a:solidFill>
          <a:latin typeface="+mn-lt"/>
        </a:defRPr>
      </a:lvl7pPr>
      <a:lvl8pPr marL="3429000" indent="-228600" algn="l" rtl="0" fontAlgn="base">
        <a:spcBef>
          <a:spcPct val="20000"/>
        </a:spcBef>
        <a:spcAft>
          <a:spcPct val="0"/>
        </a:spcAft>
        <a:buFont typeface="Arial" pitchFamily="34" charset="0"/>
        <a:buChar char="»"/>
        <a:defRPr sz="2000">
          <a:solidFill>
            <a:schemeClr val="tx1"/>
          </a:solidFill>
          <a:latin typeface="+mn-lt"/>
        </a:defRPr>
      </a:lvl8pPr>
      <a:lvl9pPr marL="3886200" indent="-228600" algn="l" rtl="0" fontAlgn="base">
        <a:spcBef>
          <a:spcPct val="20000"/>
        </a:spcBef>
        <a:spcAft>
          <a:spcPct val="0"/>
        </a:spcAft>
        <a:buFont typeface="Arial" pitchFamily="34" charset="0"/>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ctr" anchorCtr="0" compatLnSpc="1">
            <a:prstTxWarp prst="textNoShape">
              <a:avLst/>
            </a:prstTxWarp>
          </a:bodyPr>
          <a:lstStyle/>
          <a:p>
            <a:pPr lvl="0"/>
            <a:r>
              <a:rPr lang="ru-RU" altLang="ru-RU" smtClean="0"/>
              <a:t>Образец заголовка</a:t>
            </a:r>
          </a:p>
        </p:txBody>
      </p:sp>
      <p:sp>
        <p:nvSpPr>
          <p:cNvPr id="10243"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09600" y="6246813"/>
            <a:ext cx="2844800" cy="476250"/>
          </a:xfrm>
          <a:prstGeom prst="rect">
            <a:avLst/>
          </a:prstGeom>
          <a:noFill/>
          <a:ln w="9525">
            <a:noFill/>
            <a:miter lim="800000"/>
            <a:headEnd/>
            <a:tailEnd/>
          </a:ln>
          <a:effectLst/>
        </p:spPr>
        <p:txBody>
          <a:bodyPr vert="horz" wrap="square" lIns="91432" tIns="45716" rIns="91432" bIns="45716" numCol="1" anchor="t" anchorCtr="0" compatLnSpc="1">
            <a:prstTxWarp prst="textNoShape">
              <a:avLst/>
            </a:prstTxWarp>
          </a:bodyPr>
          <a:lstStyle>
            <a:lvl1pPr eaLnBrk="1" hangingPunct="1">
              <a:defRPr sz="1867">
                <a:solidFill>
                  <a:srgbClr val="000000"/>
                </a:solidFill>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4165600" y="6246813"/>
            <a:ext cx="3860800" cy="476250"/>
          </a:xfrm>
          <a:prstGeom prst="rect">
            <a:avLst/>
          </a:prstGeom>
          <a:noFill/>
          <a:ln w="9525">
            <a:noFill/>
            <a:miter lim="800000"/>
            <a:headEnd/>
            <a:tailEnd/>
          </a:ln>
          <a:effectLst/>
        </p:spPr>
        <p:txBody>
          <a:bodyPr vert="horz" wrap="square" lIns="91432" tIns="45716" rIns="91432" bIns="45716" numCol="1" anchor="t" anchorCtr="0" compatLnSpc="1">
            <a:prstTxWarp prst="textNoShape">
              <a:avLst/>
            </a:prstTxWarp>
          </a:bodyPr>
          <a:lstStyle>
            <a:lvl1pPr algn="ctr" eaLnBrk="1" hangingPunct="1">
              <a:defRPr sz="1867">
                <a:solidFill>
                  <a:srgbClr val="000000"/>
                </a:solidFill>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8737600" y="6246813"/>
            <a:ext cx="2844800" cy="476250"/>
          </a:xfrm>
          <a:prstGeom prst="rect">
            <a:avLst/>
          </a:prstGeom>
          <a:noFill/>
          <a:ln w="9525">
            <a:noFill/>
            <a:miter lim="800000"/>
            <a:headEnd/>
            <a:tailEnd/>
          </a:ln>
          <a:effectLst/>
        </p:spPr>
        <p:txBody>
          <a:bodyPr vert="horz" wrap="square" lIns="91432" tIns="45716" rIns="91432" bIns="45716" numCol="1" anchor="t" anchorCtr="0" compatLnSpc="1">
            <a:prstTxWarp prst="textNoShape">
              <a:avLst/>
            </a:prstTxWarp>
          </a:bodyPr>
          <a:lstStyle>
            <a:lvl1pPr algn="r" eaLnBrk="1" hangingPunct="1">
              <a:defRPr>
                <a:solidFill>
                  <a:srgbClr val="000000"/>
                </a:solidFill>
              </a:defRPr>
            </a:lvl1pPr>
          </a:lstStyle>
          <a:p>
            <a:fld id="{1405A01C-76E5-4C5E-A729-8209A764DF8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230" r:id="rId1"/>
    <p:sldLayoutId id="2147497231" r:id="rId2"/>
    <p:sldLayoutId id="2147497232" r:id="rId3"/>
    <p:sldLayoutId id="2147497233" r:id="rId4"/>
    <p:sldLayoutId id="2147497234" r:id="rId5"/>
    <p:sldLayoutId id="2147497235" r:id="rId6"/>
    <p:sldLayoutId id="2147497236" r:id="rId7"/>
    <p:sldLayoutId id="2147497237" r:id="rId8"/>
    <p:sldLayoutId id="2147497238" r:id="rId9"/>
    <p:sldLayoutId id="2147497239" r:id="rId10"/>
    <p:sldLayoutId id="2147497240" r:id="rId11"/>
  </p:sldLayoutIdLst>
  <p:txStyles>
    <p:titleStyle>
      <a:lvl1pPr algn="ctr" rtl="0" eaLnBrk="0" fontAlgn="base" hangingPunct="0">
        <a:spcBef>
          <a:spcPct val="0"/>
        </a:spcBef>
        <a:spcAft>
          <a:spcPct val="0"/>
        </a:spcAft>
        <a:defRPr sz="5800">
          <a:solidFill>
            <a:schemeClr val="tx2"/>
          </a:solidFill>
          <a:latin typeface="+mj-lt"/>
          <a:ea typeface="+mj-ea"/>
          <a:cs typeface="+mj-cs"/>
        </a:defRPr>
      </a:lvl1pPr>
      <a:lvl2pPr algn="ctr" rtl="0" eaLnBrk="0" fontAlgn="base" hangingPunct="0">
        <a:spcBef>
          <a:spcPct val="0"/>
        </a:spcBef>
        <a:spcAft>
          <a:spcPct val="0"/>
        </a:spcAft>
        <a:defRPr sz="5800">
          <a:solidFill>
            <a:schemeClr val="tx2"/>
          </a:solidFill>
          <a:latin typeface="Arial" charset="0"/>
        </a:defRPr>
      </a:lvl2pPr>
      <a:lvl3pPr algn="ctr" rtl="0" eaLnBrk="0" fontAlgn="base" hangingPunct="0">
        <a:spcBef>
          <a:spcPct val="0"/>
        </a:spcBef>
        <a:spcAft>
          <a:spcPct val="0"/>
        </a:spcAft>
        <a:defRPr sz="5800">
          <a:solidFill>
            <a:schemeClr val="tx2"/>
          </a:solidFill>
          <a:latin typeface="Arial" charset="0"/>
        </a:defRPr>
      </a:lvl3pPr>
      <a:lvl4pPr algn="ctr" rtl="0" eaLnBrk="0" fontAlgn="base" hangingPunct="0">
        <a:spcBef>
          <a:spcPct val="0"/>
        </a:spcBef>
        <a:spcAft>
          <a:spcPct val="0"/>
        </a:spcAft>
        <a:defRPr sz="5800">
          <a:solidFill>
            <a:schemeClr val="tx2"/>
          </a:solidFill>
          <a:latin typeface="Arial" charset="0"/>
        </a:defRPr>
      </a:lvl4pPr>
      <a:lvl5pPr algn="ctr" rtl="0" eaLnBrk="0" fontAlgn="base" hangingPunct="0">
        <a:spcBef>
          <a:spcPct val="0"/>
        </a:spcBef>
        <a:spcAft>
          <a:spcPct val="0"/>
        </a:spcAft>
        <a:defRPr sz="5800">
          <a:solidFill>
            <a:schemeClr val="tx2"/>
          </a:solidFill>
          <a:latin typeface="Arial" charset="0"/>
        </a:defRPr>
      </a:lvl5pPr>
      <a:lvl6pPr marL="609523" algn="ctr" rtl="0" fontAlgn="base">
        <a:spcBef>
          <a:spcPct val="0"/>
        </a:spcBef>
        <a:spcAft>
          <a:spcPct val="0"/>
        </a:spcAft>
        <a:defRPr sz="5867">
          <a:solidFill>
            <a:schemeClr val="tx2"/>
          </a:solidFill>
          <a:latin typeface="Arial" charset="0"/>
        </a:defRPr>
      </a:lvl6pPr>
      <a:lvl7pPr marL="1219050" algn="ctr" rtl="0" fontAlgn="base">
        <a:spcBef>
          <a:spcPct val="0"/>
        </a:spcBef>
        <a:spcAft>
          <a:spcPct val="0"/>
        </a:spcAft>
        <a:defRPr sz="5867">
          <a:solidFill>
            <a:schemeClr val="tx2"/>
          </a:solidFill>
          <a:latin typeface="Arial" charset="0"/>
        </a:defRPr>
      </a:lvl7pPr>
      <a:lvl8pPr marL="1828573" algn="ctr" rtl="0" fontAlgn="base">
        <a:spcBef>
          <a:spcPct val="0"/>
        </a:spcBef>
        <a:spcAft>
          <a:spcPct val="0"/>
        </a:spcAft>
        <a:defRPr sz="5867">
          <a:solidFill>
            <a:schemeClr val="tx2"/>
          </a:solidFill>
          <a:latin typeface="Arial" charset="0"/>
        </a:defRPr>
      </a:lvl8pPr>
      <a:lvl9pPr marL="2438098" algn="ctr" rtl="0" fontAlgn="base">
        <a:spcBef>
          <a:spcPct val="0"/>
        </a:spcBef>
        <a:spcAft>
          <a:spcPct val="0"/>
        </a:spcAft>
        <a:defRPr sz="5867">
          <a:solidFill>
            <a:schemeClr val="tx2"/>
          </a:solidFill>
          <a:latin typeface="Arial" charset="0"/>
        </a:defRPr>
      </a:lvl9pPr>
    </p:titleStyle>
    <p:bodyStyle>
      <a:lvl1pPr marL="454025" indent="-454025" algn="l" rtl="0" eaLnBrk="0" fontAlgn="base" hangingPunct="0">
        <a:spcBef>
          <a:spcPct val="20000"/>
        </a:spcBef>
        <a:spcAft>
          <a:spcPct val="0"/>
        </a:spcAft>
        <a:buChar char="•"/>
        <a:defRPr sz="4200">
          <a:solidFill>
            <a:schemeClr val="tx1"/>
          </a:solidFill>
          <a:latin typeface="+mn-lt"/>
          <a:ea typeface="+mn-ea"/>
          <a:cs typeface="+mn-cs"/>
        </a:defRPr>
      </a:lvl1pPr>
      <a:lvl2pPr marL="987425" indent="-377825" algn="l" rtl="0" eaLnBrk="0" fontAlgn="base" hangingPunct="0">
        <a:spcBef>
          <a:spcPct val="20000"/>
        </a:spcBef>
        <a:spcAft>
          <a:spcPct val="0"/>
        </a:spcAft>
        <a:buChar char="–"/>
        <a:defRPr sz="3700">
          <a:solidFill>
            <a:schemeClr val="tx1"/>
          </a:solidFill>
          <a:latin typeface="+mn-lt"/>
        </a:defRPr>
      </a:lvl2pPr>
      <a:lvl3pPr marL="1520825" indent="-301625" algn="l" rtl="0" eaLnBrk="0" fontAlgn="base" hangingPunct="0">
        <a:spcBef>
          <a:spcPct val="20000"/>
        </a:spcBef>
        <a:spcAft>
          <a:spcPct val="0"/>
        </a:spcAft>
        <a:buChar char="•"/>
        <a:defRPr sz="3200">
          <a:solidFill>
            <a:schemeClr val="tx1"/>
          </a:solidFill>
          <a:latin typeface="+mn-lt"/>
        </a:defRPr>
      </a:lvl3pPr>
      <a:lvl4pPr marL="2130425" indent="-301625" algn="l" rtl="0" eaLnBrk="0" fontAlgn="base" hangingPunct="0">
        <a:spcBef>
          <a:spcPct val="20000"/>
        </a:spcBef>
        <a:spcAft>
          <a:spcPct val="0"/>
        </a:spcAft>
        <a:buChar char="–"/>
        <a:defRPr sz="2600">
          <a:solidFill>
            <a:schemeClr val="tx1"/>
          </a:solidFill>
          <a:latin typeface="+mn-lt"/>
        </a:defRPr>
      </a:lvl4pPr>
      <a:lvl5pPr marL="2740025" indent="-301625" algn="l" rtl="0" eaLnBrk="0" fontAlgn="base" hangingPunct="0">
        <a:spcBef>
          <a:spcPct val="20000"/>
        </a:spcBef>
        <a:spcAft>
          <a:spcPct val="0"/>
        </a:spcAft>
        <a:buChar char="»"/>
        <a:defRPr sz="2600">
          <a:solidFill>
            <a:schemeClr val="tx1"/>
          </a:solidFill>
          <a:latin typeface="+mn-lt"/>
        </a:defRPr>
      </a:lvl5pPr>
      <a:lvl6pPr marL="3352380" indent="-304760" algn="l" rtl="0" fontAlgn="base">
        <a:spcBef>
          <a:spcPct val="20000"/>
        </a:spcBef>
        <a:spcAft>
          <a:spcPct val="0"/>
        </a:spcAft>
        <a:buChar char="»"/>
        <a:defRPr sz="2667">
          <a:solidFill>
            <a:schemeClr val="tx1"/>
          </a:solidFill>
          <a:latin typeface="+mn-lt"/>
        </a:defRPr>
      </a:lvl6pPr>
      <a:lvl7pPr marL="3961906" indent="-304760" algn="l" rtl="0" fontAlgn="base">
        <a:spcBef>
          <a:spcPct val="20000"/>
        </a:spcBef>
        <a:spcAft>
          <a:spcPct val="0"/>
        </a:spcAft>
        <a:buChar char="»"/>
        <a:defRPr sz="2667">
          <a:solidFill>
            <a:schemeClr val="tx1"/>
          </a:solidFill>
          <a:latin typeface="+mn-lt"/>
        </a:defRPr>
      </a:lvl7pPr>
      <a:lvl8pPr marL="4571430" indent="-304760" algn="l" rtl="0" fontAlgn="base">
        <a:spcBef>
          <a:spcPct val="20000"/>
        </a:spcBef>
        <a:spcAft>
          <a:spcPct val="0"/>
        </a:spcAft>
        <a:buChar char="»"/>
        <a:defRPr sz="2667">
          <a:solidFill>
            <a:schemeClr val="tx1"/>
          </a:solidFill>
          <a:latin typeface="+mn-lt"/>
        </a:defRPr>
      </a:lvl8pPr>
      <a:lvl9pPr marL="5180953" indent="-304760" algn="l" rtl="0" fontAlgn="base">
        <a:spcBef>
          <a:spcPct val="20000"/>
        </a:spcBef>
        <a:spcAft>
          <a:spcPct val="0"/>
        </a:spcAft>
        <a:buChar char="»"/>
        <a:defRPr sz="2667">
          <a:solidFill>
            <a:schemeClr val="tx1"/>
          </a:solidFill>
          <a:latin typeface="+mn-lt"/>
        </a:defRPr>
      </a:lvl9pPr>
    </p:bodyStyle>
    <p:otherStyle>
      <a:defPPr>
        <a:defRPr lang="ru-RU"/>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1267"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55306A0F-5198-4C8A-8CE4-28E3C1D611D3}"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241" r:id="rId1"/>
    <p:sldLayoutId id="2147497242" r:id="rId2"/>
    <p:sldLayoutId id="2147497243" r:id="rId3"/>
    <p:sldLayoutId id="2147497244" r:id="rId4"/>
    <p:sldLayoutId id="2147497245" r:id="rId5"/>
    <p:sldLayoutId id="2147497246" r:id="rId6"/>
    <p:sldLayoutId id="2147497247" r:id="rId7"/>
    <p:sldLayoutId id="2147497248" r:id="rId8"/>
    <p:sldLayoutId id="2147497249" r:id="rId9"/>
    <p:sldLayoutId id="2147497250" r:id="rId10"/>
    <p:sldLayoutId id="2147497251" r:id="rId11"/>
    <p:sldLayoutId id="214749725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Заголовок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2291" name="Текст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pPr>
              <a:defRPr/>
            </a:pPr>
            <a:fld id="{6374E228-20D7-45E2-A644-5C1605994708}" type="datetimeFigureOut">
              <a:rPr lang="ru-RU"/>
              <a:pPr>
                <a:defRPr/>
              </a:pPr>
              <a:t>01.11.2021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pPr>
              <a:defRPr/>
            </a:pPr>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8D9243E-68BA-4E9A-A42D-E5BAFF8BED55}"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253" r:id="rId1"/>
    <p:sldLayoutId id="2147497254" r:id="rId2"/>
    <p:sldLayoutId id="2147497255" r:id="rId3"/>
    <p:sldLayoutId id="2147497256" r:id="rId4"/>
    <p:sldLayoutId id="2147497257" r:id="rId5"/>
    <p:sldLayoutId id="2147497258" r:id="rId6"/>
    <p:sldLayoutId id="2147497259" r:id="rId7"/>
    <p:sldLayoutId id="2147497260" r:id="rId8"/>
    <p:sldLayoutId id="2147497261" r:id="rId9"/>
    <p:sldLayoutId id="2147497262" r:id="rId10"/>
    <p:sldLayoutId id="214749726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2051" name="Текст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rgbClr val="000000">
                    <a:tint val="75000"/>
                  </a:srgbClr>
                </a:solidFill>
                <a:latin typeface="+mn-lt"/>
              </a:defRPr>
            </a:lvl1pPr>
          </a:lstStyle>
          <a:p>
            <a:pPr>
              <a:defRPr/>
            </a:pPr>
            <a:endParaRPr lang="ru-RU"/>
          </a:p>
        </p:txBody>
      </p:sp>
      <p:sp>
        <p:nvSpPr>
          <p:cNvPr id="5" name="Нижний колонтитул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rgbClr val="000000">
                    <a:tint val="75000"/>
                  </a:srgbClr>
                </a:solidFill>
                <a:latin typeface="+mn-lt"/>
              </a:defRPr>
            </a:lvl1pPr>
          </a:lstStyle>
          <a:p>
            <a:pPr>
              <a:defRPr/>
            </a:pPr>
            <a:endParaRPr lang="ru-RU"/>
          </a:p>
        </p:txBody>
      </p:sp>
      <p:sp>
        <p:nvSpPr>
          <p:cNvPr id="6" name="Номер слайда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A7FBF315-2191-4E1D-8C7D-A4CB5085D387}"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142" r:id="rId1"/>
    <p:sldLayoutId id="2147497143" r:id="rId2"/>
    <p:sldLayoutId id="2147497144" r:id="rId3"/>
    <p:sldLayoutId id="2147497145" r:id="rId4"/>
    <p:sldLayoutId id="2147497146" r:id="rId5"/>
    <p:sldLayoutId id="2147497147" r:id="rId6"/>
    <p:sldLayoutId id="2147497148" r:id="rId7"/>
    <p:sldLayoutId id="2147497149" r:id="rId8"/>
    <p:sldLayoutId id="2147497150" r:id="rId9"/>
    <p:sldLayoutId id="2147497151" r:id="rId10"/>
    <p:sldLayoutId id="2147497152"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5pPr>
      <a:lvl6pPr marL="2514600" indent="-228600" algn="l" rtl="0" fontAlgn="base">
        <a:spcBef>
          <a:spcPct val="20000"/>
        </a:spcBef>
        <a:spcAft>
          <a:spcPct val="0"/>
        </a:spcAft>
        <a:buFont typeface="Arial" charset="0"/>
        <a:buChar char="»"/>
        <a:defRPr sz="2000">
          <a:solidFill>
            <a:schemeClr val="tx1"/>
          </a:solidFill>
          <a:latin typeface="+mn-lt"/>
        </a:defRPr>
      </a:lvl6pPr>
      <a:lvl7pPr marL="2971800" indent="-228600" algn="l" rtl="0" fontAlgn="base">
        <a:spcBef>
          <a:spcPct val="20000"/>
        </a:spcBef>
        <a:spcAft>
          <a:spcPct val="0"/>
        </a:spcAft>
        <a:buFont typeface="Arial" charset="0"/>
        <a:buChar char="»"/>
        <a:defRPr sz="2000">
          <a:solidFill>
            <a:schemeClr val="tx1"/>
          </a:solidFill>
          <a:latin typeface="+mn-lt"/>
        </a:defRPr>
      </a:lvl7pPr>
      <a:lvl8pPr marL="3429000" indent="-228600" algn="l" rtl="0" fontAlgn="base">
        <a:spcBef>
          <a:spcPct val="20000"/>
        </a:spcBef>
        <a:spcAft>
          <a:spcPct val="0"/>
        </a:spcAft>
        <a:buFont typeface="Arial" charset="0"/>
        <a:buChar char="»"/>
        <a:defRPr sz="2000">
          <a:solidFill>
            <a:schemeClr val="tx1"/>
          </a:solidFill>
          <a:latin typeface="+mn-lt"/>
        </a:defRPr>
      </a:lvl8pPr>
      <a:lvl9pPr marL="3886200" indent="-228600" algn="l" rtl="0" fontAlgn="base">
        <a:spcBef>
          <a:spcPct val="20000"/>
        </a:spcBef>
        <a:spcAft>
          <a:spcPct val="0"/>
        </a:spcAft>
        <a:buFont typeface="Arial" charset="0"/>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3075"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fld id="{ED63030B-43B3-4FDA-ACE8-8A361A26A970}"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153" r:id="rId1"/>
    <p:sldLayoutId id="2147497154" r:id="rId2"/>
    <p:sldLayoutId id="2147497155" r:id="rId3"/>
    <p:sldLayoutId id="2147497156" r:id="rId4"/>
    <p:sldLayoutId id="2147497157" r:id="rId5"/>
    <p:sldLayoutId id="2147497158" r:id="rId6"/>
    <p:sldLayoutId id="2147497159" r:id="rId7"/>
    <p:sldLayoutId id="2147497160" r:id="rId8"/>
    <p:sldLayoutId id="2147497161" r:id="rId9"/>
    <p:sldLayoutId id="2147497162" r:id="rId10"/>
    <p:sldLayoutId id="214749716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bwMode="auto">
          <a:xfrm>
            <a:off x="609600" y="274638"/>
            <a:ext cx="109712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ru-RU" smtClean="0"/>
              <a:t>Для правки текста заголовка щёлкните мышью</a:t>
            </a:r>
          </a:p>
        </p:txBody>
      </p:sp>
      <p:sp>
        <p:nvSpPr>
          <p:cNvPr id="4099" name="Rectangle 2"/>
          <p:cNvSpPr>
            <a:spLocks noGrp="1" noChangeArrowheads="1"/>
          </p:cNvSpPr>
          <p:nvPr>
            <p:ph type="body" idx="1"/>
          </p:nvPr>
        </p:nvSpPr>
        <p:spPr bwMode="auto">
          <a:xfrm>
            <a:off x="609600" y="1600200"/>
            <a:ext cx="109712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ru-RU" smtClean="0"/>
              <a:t>Для правки структуры щёлкните мышью</a:t>
            </a:r>
          </a:p>
          <a:p>
            <a:pPr lvl="1"/>
            <a:r>
              <a:rPr lang="en-GB" altLang="ru-RU" smtClean="0"/>
              <a:t>Второй уровень структуры</a:t>
            </a:r>
          </a:p>
          <a:p>
            <a:pPr lvl="2"/>
            <a:r>
              <a:rPr lang="en-GB" altLang="ru-RU" smtClean="0"/>
              <a:t>Третий уровень структуры</a:t>
            </a:r>
          </a:p>
          <a:p>
            <a:pPr lvl="3"/>
            <a:r>
              <a:rPr lang="en-GB" altLang="ru-RU" smtClean="0"/>
              <a:t>Четвёртый уровень структуры</a:t>
            </a:r>
          </a:p>
          <a:p>
            <a:pPr lvl="4"/>
            <a:r>
              <a:rPr lang="en-GB" altLang="ru-RU" smtClean="0"/>
              <a:t>Пятый уровень структуры</a:t>
            </a:r>
          </a:p>
          <a:p>
            <a:pPr lvl="4"/>
            <a:r>
              <a:rPr lang="en-GB" altLang="ru-RU" smtClean="0"/>
              <a:t>Шестой уровень структуры</a:t>
            </a:r>
          </a:p>
          <a:p>
            <a:pPr lvl="4"/>
            <a:r>
              <a:rPr lang="en-GB" altLang="ru-RU" smtClean="0"/>
              <a:t>Седьмой уровень структуры</a:t>
            </a:r>
          </a:p>
        </p:txBody>
      </p:sp>
      <p:sp>
        <p:nvSpPr>
          <p:cNvPr id="5124" name="Text Box 3"/>
          <p:cNvSpPr txBox="1">
            <a:spLocks noChangeArrowheads="1"/>
          </p:cNvSpPr>
          <p:nvPr/>
        </p:nvSpPr>
        <p:spPr bwMode="auto">
          <a:xfrm>
            <a:off x="609600" y="6245225"/>
            <a:ext cx="2844800" cy="476250"/>
          </a:xfrm>
          <a:prstGeom prst="rect">
            <a:avLst/>
          </a:prstGeom>
          <a:noFill/>
          <a:ln>
            <a:noFill/>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ru-RU" altLang="ru-RU"/>
          </a:p>
        </p:txBody>
      </p:sp>
      <p:sp>
        <p:nvSpPr>
          <p:cNvPr id="5125" name="Text Box 4"/>
          <p:cNvSpPr txBox="1">
            <a:spLocks noChangeArrowheads="1"/>
          </p:cNvSpPr>
          <p:nvPr/>
        </p:nvSpPr>
        <p:spPr bwMode="auto">
          <a:xfrm>
            <a:off x="4165600" y="6245225"/>
            <a:ext cx="3860800" cy="476250"/>
          </a:xfrm>
          <a:prstGeom prst="rect">
            <a:avLst/>
          </a:prstGeom>
          <a:noFill/>
          <a:ln>
            <a:noFill/>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ru-RU" altLang="ru-RU"/>
          </a:p>
        </p:txBody>
      </p:sp>
      <p:sp>
        <p:nvSpPr>
          <p:cNvPr id="2" name="Rectangle 5"/>
          <p:cNvSpPr>
            <a:spLocks noGrp="1" noChangeArrowheads="1"/>
          </p:cNvSpPr>
          <p:nvPr>
            <p:ph type="sldNum"/>
          </p:nvPr>
        </p:nvSpPr>
        <p:spPr bwMode="auto">
          <a:xfrm>
            <a:off x="8737600" y="6245225"/>
            <a:ext cx="2843213" cy="474663"/>
          </a:xfrm>
          <a:prstGeom prst="rect">
            <a:avLst/>
          </a:prstGeom>
          <a:noFill/>
          <a:ln>
            <a:noFill/>
          </a:ln>
          <a:effectLst/>
        </p:spPr>
        <p:txBody>
          <a:bodyPr vert="horz" wrap="square" lIns="90000" tIns="46800" rIns="90000" bIns="46800" numCol="1" anchor="t" anchorCtr="0" compatLnSpc="1">
            <a:prstTxWarp prst="textNoShape">
              <a:avLst/>
            </a:prstTxWarp>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fld id="{CF9C5383-59B7-4E9F-BFE0-1EAF2C4274DE}"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164" r:id="rId1"/>
    <p:sldLayoutId id="2147497165" r:id="rId2"/>
    <p:sldLayoutId id="2147497166" r:id="rId3"/>
    <p:sldLayoutId id="2147497167" r:id="rId4"/>
    <p:sldLayoutId id="2147497168" r:id="rId5"/>
    <p:sldLayoutId id="2147497169" r:id="rId6"/>
    <p:sldLayoutId id="2147497170" r:id="rId7"/>
    <p:sldLayoutId id="2147497171" r:id="rId8"/>
    <p:sldLayoutId id="2147497172" r:id="rId9"/>
    <p:sldLayoutId id="2147497173" r:id="rId10"/>
    <p:sldLayoutId id="2147497174" r:id="rId11"/>
  </p:sldLayoutIdLst>
  <p:txStyles>
    <p:titleStyle>
      <a:lvl1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cs typeface="Arial" charset="0"/>
        </a:defRPr>
      </a:lvl2pPr>
      <a:lvl3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cs typeface="Arial" charset="0"/>
        </a:defRPr>
      </a:lvl3pPr>
      <a:lvl4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cs typeface="Arial" charset="0"/>
        </a:defRPr>
      </a:lvl4pPr>
      <a:lvl5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cs typeface="Arial"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000000"/>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000000"/>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5123"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fld id="{01EA478E-4ED4-4641-AE0B-AE7428B2CB43}"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175" r:id="rId1"/>
    <p:sldLayoutId id="2147497176" r:id="rId2"/>
    <p:sldLayoutId id="2147497177" r:id="rId3"/>
    <p:sldLayoutId id="2147497178" r:id="rId4"/>
    <p:sldLayoutId id="2147497179" r:id="rId5"/>
    <p:sldLayoutId id="2147497180" r:id="rId6"/>
    <p:sldLayoutId id="2147497181" r:id="rId7"/>
    <p:sldLayoutId id="2147497182" r:id="rId8"/>
    <p:sldLayoutId id="2147497183" r:id="rId9"/>
    <p:sldLayoutId id="2147497184" r:id="rId10"/>
    <p:sldLayoutId id="214749718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6147" name="Rectangle 3"/>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defRPr>
            </a:lvl1pPr>
          </a:lstStyle>
          <a:p>
            <a:fld id="{77FCB18F-24FC-4F45-91CA-8ECDD40C9B84}"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186" r:id="rId1"/>
    <p:sldLayoutId id="2147497187" r:id="rId2"/>
    <p:sldLayoutId id="2147497188" r:id="rId3"/>
    <p:sldLayoutId id="2147497189" r:id="rId4"/>
    <p:sldLayoutId id="2147497190" r:id="rId5"/>
    <p:sldLayoutId id="2147497191" r:id="rId6"/>
    <p:sldLayoutId id="2147497192" r:id="rId7"/>
    <p:sldLayoutId id="2147497193" r:id="rId8"/>
    <p:sldLayoutId id="2147497194" r:id="rId9"/>
    <p:sldLayoutId id="2147497195" r:id="rId10"/>
    <p:sldLayoutId id="214749719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bwMode="auto">
          <a:xfrm>
            <a:off x="609600" y="274638"/>
            <a:ext cx="109712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ru-RU" smtClean="0"/>
              <a:t>Для правки текста заголовка щёлкните мышью</a:t>
            </a:r>
          </a:p>
        </p:txBody>
      </p:sp>
      <p:sp>
        <p:nvSpPr>
          <p:cNvPr id="7171" name="Rectangle 2"/>
          <p:cNvSpPr>
            <a:spLocks noGrp="1" noChangeArrowheads="1"/>
          </p:cNvSpPr>
          <p:nvPr>
            <p:ph type="body" idx="1"/>
          </p:nvPr>
        </p:nvSpPr>
        <p:spPr bwMode="auto">
          <a:xfrm>
            <a:off x="609600" y="1600200"/>
            <a:ext cx="109712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ru-RU" smtClean="0"/>
              <a:t>Для правки структуры щёлкните мышью</a:t>
            </a:r>
          </a:p>
          <a:p>
            <a:pPr lvl="1"/>
            <a:r>
              <a:rPr lang="en-GB" altLang="ru-RU" smtClean="0"/>
              <a:t>Второй уровень структуры</a:t>
            </a:r>
          </a:p>
          <a:p>
            <a:pPr lvl="2"/>
            <a:r>
              <a:rPr lang="en-GB" altLang="ru-RU" smtClean="0"/>
              <a:t>Третий уровень структуры</a:t>
            </a:r>
          </a:p>
          <a:p>
            <a:pPr lvl="3"/>
            <a:r>
              <a:rPr lang="en-GB" altLang="ru-RU" smtClean="0"/>
              <a:t>Четвёртый уровень структуры</a:t>
            </a:r>
          </a:p>
          <a:p>
            <a:pPr lvl="4"/>
            <a:r>
              <a:rPr lang="en-GB" altLang="ru-RU" smtClean="0"/>
              <a:t>Пятый уровень структуры</a:t>
            </a:r>
          </a:p>
          <a:p>
            <a:pPr lvl="4"/>
            <a:r>
              <a:rPr lang="en-GB" altLang="ru-RU" smtClean="0"/>
              <a:t>Шестой уровень структуры</a:t>
            </a:r>
          </a:p>
          <a:p>
            <a:pPr lvl="4"/>
            <a:r>
              <a:rPr lang="en-GB" altLang="ru-RU" smtClean="0"/>
              <a:t>Седьмой уровень структуры</a:t>
            </a:r>
          </a:p>
        </p:txBody>
      </p:sp>
      <p:sp>
        <p:nvSpPr>
          <p:cNvPr id="9220" name="Text Box 3"/>
          <p:cNvSpPr txBox="1">
            <a:spLocks noChangeArrowheads="1"/>
          </p:cNvSpPr>
          <p:nvPr/>
        </p:nvSpPr>
        <p:spPr bwMode="auto">
          <a:xfrm>
            <a:off x="609600" y="6245225"/>
            <a:ext cx="2844800" cy="476250"/>
          </a:xfrm>
          <a:prstGeom prst="rect">
            <a:avLst/>
          </a:prstGeom>
          <a:noFill/>
          <a:ln>
            <a:noFill/>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Clr>
                <a:srgbClr val="000000"/>
              </a:buClr>
              <a:buSzPct val="100000"/>
              <a:buFont typeface="Times New Roman" panose="02020603050405020304" pitchFamily="18" charset="0"/>
              <a:buNone/>
              <a:defRPr/>
            </a:pPr>
            <a:endParaRPr lang="ru-RU" altLang="ru-RU"/>
          </a:p>
        </p:txBody>
      </p:sp>
      <p:sp>
        <p:nvSpPr>
          <p:cNvPr id="9221" name="Text Box 4"/>
          <p:cNvSpPr txBox="1">
            <a:spLocks noChangeArrowheads="1"/>
          </p:cNvSpPr>
          <p:nvPr/>
        </p:nvSpPr>
        <p:spPr bwMode="auto">
          <a:xfrm>
            <a:off x="4165600" y="6245225"/>
            <a:ext cx="3860800" cy="476250"/>
          </a:xfrm>
          <a:prstGeom prst="rect">
            <a:avLst/>
          </a:prstGeom>
          <a:noFill/>
          <a:ln>
            <a:noFill/>
          </a:ln>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Clr>
                <a:srgbClr val="000000"/>
              </a:buClr>
              <a:buSzPct val="100000"/>
              <a:buFont typeface="Times New Roman" panose="02020603050405020304" pitchFamily="18" charset="0"/>
              <a:buNone/>
              <a:defRPr/>
            </a:pPr>
            <a:endParaRPr lang="ru-RU" altLang="ru-RU"/>
          </a:p>
        </p:txBody>
      </p:sp>
      <p:sp>
        <p:nvSpPr>
          <p:cNvPr id="2" name="Rectangle 5"/>
          <p:cNvSpPr>
            <a:spLocks noGrp="1" noChangeArrowheads="1"/>
          </p:cNvSpPr>
          <p:nvPr>
            <p:ph type="sldNum"/>
          </p:nvPr>
        </p:nvSpPr>
        <p:spPr bwMode="auto">
          <a:xfrm>
            <a:off x="8737600" y="6245225"/>
            <a:ext cx="2843213" cy="474663"/>
          </a:xfrm>
          <a:prstGeom prst="rect">
            <a:avLst/>
          </a:prstGeom>
          <a:noFill/>
          <a:ln>
            <a:noFill/>
          </a:ln>
          <a:effectLst/>
        </p:spPr>
        <p:txBody>
          <a:bodyPr vert="horz" wrap="square" lIns="90000" tIns="46800" rIns="90000" bIns="46800" numCol="1" anchor="t" anchorCtr="0" compatLnSpc="1">
            <a:prstTxWarp prst="textNoShape">
              <a:avLst/>
            </a:prstTxWarp>
          </a:bodyPr>
          <a:lstStyle>
            <a:lvl1pPr>
              <a:buSzPct val="1000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fld id="{59E9C168-9907-4066-83D6-8C907DBEB329}"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197" r:id="rId1"/>
    <p:sldLayoutId id="2147497198" r:id="rId2"/>
    <p:sldLayoutId id="2147497199" r:id="rId3"/>
    <p:sldLayoutId id="2147497200" r:id="rId4"/>
    <p:sldLayoutId id="2147497201" r:id="rId5"/>
    <p:sldLayoutId id="2147497202" r:id="rId6"/>
    <p:sldLayoutId id="2147497203" r:id="rId7"/>
    <p:sldLayoutId id="2147497204" r:id="rId8"/>
    <p:sldLayoutId id="2147497205" r:id="rId9"/>
    <p:sldLayoutId id="2147497206" r:id="rId10"/>
    <p:sldLayoutId id="2147497207" r:id="rId11"/>
  </p:sldLayoutIdLst>
  <p:txStyles>
    <p:titleStyle>
      <a:lvl1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cs typeface="Arial" charset="0"/>
        </a:defRPr>
      </a:lvl2pPr>
      <a:lvl3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cs typeface="Arial" charset="0"/>
        </a:defRPr>
      </a:lvl3pPr>
      <a:lvl4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cs typeface="Arial" charset="0"/>
        </a:defRPr>
      </a:lvl4pPr>
      <a:lvl5pPr algn="ctr" defTabSz="449263" rtl="0" eaLnBrk="0" fontAlgn="base" hangingPunct="0">
        <a:spcBef>
          <a:spcPct val="0"/>
        </a:spcBef>
        <a:spcAft>
          <a:spcPct val="0"/>
        </a:spcAft>
        <a:buClr>
          <a:srgbClr val="000000"/>
        </a:buClr>
        <a:buSzPct val="100000"/>
        <a:buFont typeface="Times New Roman" panose="02020603050405020304" pitchFamily="18" charset="0"/>
        <a:defRPr sz="4400">
          <a:solidFill>
            <a:srgbClr val="000000"/>
          </a:solidFill>
          <a:latin typeface="Arial" charset="0"/>
          <a:cs typeface="Arial"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000000"/>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000000"/>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Заголовок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8195" name="Текст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pPr>
              <a:defRPr/>
            </a:pPr>
            <a:fld id="{E41C05ED-D24C-454F-A94F-891C866D5A98}" type="datetimeFigureOut">
              <a:rPr lang="ru-RU"/>
              <a:pPr>
                <a:defRPr/>
              </a:pPr>
              <a:t>01.11.2021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pPr>
              <a:defRPr/>
            </a:pPr>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0C38E222-42A6-4781-8546-A92804368E45}"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97208" r:id="rId1"/>
    <p:sldLayoutId id="2147497209" r:id="rId2"/>
    <p:sldLayoutId id="2147497210" r:id="rId3"/>
    <p:sldLayoutId id="2147497211" r:id="rId4"/>
    <p:sldLayoutId id="2147497212" r:id="rId5"/>
    <p:sldLayoutId id="2147497213" r:id="rId6"/>
    <p:sldLayoutId id="2147497214" r:id="rId7"/>
    <p:sldLayoutId id="2147497215" r:id="rId8"/>
    <p:sldLayoutId id="2147497216" r:id="rId9"/>
    <p:sldLayoutId id="2147497217" r:id="rId10"/>
    <p:sldLayoutId id="2147497218"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218" name="Title Placeholder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ru-RU" smtClean="0"/>
              <a:t>Click to edit Master title style</a:t>
            </a:r>
          </a:p>
        </p:txBody>
      </p:sp>
      <p:sp>
        <p:nvSpPr>
          <p:cNvPr id="9219" name="Text Placeholder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ru-RU" smtClean="0"/>
              <a:t>Click to edit Master text styles</a:t>
            </a:r>
          </a:p>
          <a:p>
            <a:pPr lvl="1"/>
            <a:r>
              <a:rPr lang="en-US" altLang="ru-RU" smtClean="0"/>
              <a:t>Second level</a:t>
            </a:r>
          </a:p>
          <a:p>
            <a:pPr lvl="2"/>
            <a:r>
              <a:rPr lang="en-US" altLang="ru-RU" smtClean="0"/>
              <a:t>Third level</a:t>
            </a:r>
          </a:p>
          <a:p>
            <a:pPr lvl="3"/>
            <a:r>
              <a:rPr lang="en-US" altLang="ru-RU" smtClean="0"/>
              <a:t>Fourth level</a:t>
            </a:r>
          </a:p>
          <a:p>
            <a:pPr lvl="4"/>
            <a:r>
              <a:rPr lang="en-US" altLang="ru-RU" smtClean="0"/>
              <a:t>Fifth level</a:t>
            </a:r>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defRPr>
            </a:lvl1pPr>
          </a:lstStyle>
          <a:p>
            <a:pPr>
              <a:defRPr/>
            </a:pPr>
            <a:fld id="{8AC5B944-FECB-497D-9786-4EFF3A13EFEB}" type="datetimeFigureOut">
              <a:rPr lang="en-US"/>
              <a:pPr>
                <a:defRPr/>
              </a:pPr>
              <a:t>11/1/2021</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600">
                <a:solidFill>
                  <a:schemeClr val="tx1">
                    <a:tint val="75000"/>
                  </a:schemeClr>
                </a:solidFill>
                <a:latin typeface="Arial" panose="020B0604020202020204" pitchFamily="34" charset="0"/>
              </a:defRPr>
            </a:lvl1pPr>
          </a:lstStyle>
          <a:p>
            <a:pPr>
              <a:defRPr/>
            </a:pPr>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600">
                <a:solidFill>
                  <a:srgbClr val="898989"/>
                </a:solidFill>
              </a:defRPr>
            </a:lvl1pPr>
          </a:lstStyle>
          <a:p>
            <a:fld id="{C50A9189-2E4B-41B4-9BC4-69A5F62187B8}" type="slidenum">
              <a:rPr lang="en-US" altLang="ru-RU"/>
              <a:pPr/>
              <a:t>‹#›</a:t>
            </a:fld>
            <a:endParaRPr lang="en-US" altLang="ru-RU"/>
          </a:p>
        </p:txBody>
      </p:sp>
    </p:spTree>
  </p:cSld>
  <p:clrMap bg1="lt1" tx1="dk1" bg2="lt2" tx2="dk2" accent1="accent1" accent2="accent2" accent3="accent3" accent4="accent4" accent5="accent5" accent6="accent6" hlink="hlink" folHlink="folHlink"/>
  <p:sldLayoutIdLst>
    <p:sldLayoutId id="2147497219" r:id="rId1"/>
    <p:sldLayoutId id="2147497220" r:id="rId2"/>
    <p:sldLayoutId id="2147497221" r:id="rId3"/>
    <p:sldLayoutId id="2147497222" r:id="rId4"/>
    <p:sldLayoutId id="2147497223" r:id="rId5"/>
    <p:sldLayoutId id="2147497224" r:id="rId6"/>
    <p:sldLayoutId id="2147497225" r:id="rId7"/>
    <p:sldLayoutId id="2147497226" r:id="rId8"/>
    <p:sldLayoutId id="2147497227" r:id="rId9"/>
    <p:sldLayoutId id="2147497228" r:id="rId10"/>
    <p:sldLayoutId id="2147497229" r:id="rId11"/>
  </p:sldLayoutIdLst>
  <p:txStyles>
    <p:titleStyle>
      <a:lvl1pPr algn="ctr" defTabSz="1217613" rtl="0" eaLnBrk="0" fontAlgn="base" hangingPunct="0">
        <a:spcBef>
          <a:spcPct val="0"/>
        </a:spcBef>
        <a:spcAft>
          <a:spcPct val="0"/>
        </a:spcAft>
        <a:defRPr sz="5800" kern="12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anose="020F0502020204030204" pitchFamily="34" charset="0"/>
        </a:defRPr>
      </a:lvl2pPr>
      <a:lvl3pPr algn="ctr" defTabSz="1217613" rtl="0" eaLnBrk="0" fontAlgn="base" hangingPunct="0">
        <a:spcBef>
          <a:spcPct val="0"/>
        </a:spcBef>
        <a:spcAft>
          <a:spcPct val="0"/>
        </a:spcAft>
        <a:defRPr sz="5800">
          <a:solidFill>
            <a:schemeClr val="tx1"/>
          </a:solidFill>
          <a:latin typeface="Calibri" panose="020F0502020204030204" pitchFamily="34" charset="0"/>
        </a:defRPr>
      </a:lvl3pPr>
      <a:lvl4pPr algn="ctr" defTabSz="1217613" rtl="0" eaLnBrk="0" fontAlgn="base" hangingPunct="0">
        <a:spcBef>
          <a:spcPct val="0"/>
        </a:spcBef>
        <a:spcAft>
          <a:spcPct val="0"/>
        </a:spcAft>
        <a:defRPr sz="5800">
          <a:solidFill>
            <a:schemeClr val="tx1"/>
          </a:solidFill>
          <a:latin typeface="Calibri" panose="020F0502020204030204" pitchFamily="34" charset="0"/>
        </a:defRPr>
      </a:lvl4pPr>
      <a:lvl5pPr algn="ctr" defTabSz="1217613" rtl="0" eaLnBrk="0" fontAlgn="base" hangingPunct="0">
        <a:spcBef>
          <a:spcPct val="0"/>
        </a:spcBef>
        <a:spcAft>
          <a:spcPct val="0"/>
        </a:spcAft>
        <a:defRPr sz="5800">
          <a:solidFill>
            <a:schemeClr val="tx1"/>
          </a:solidFill>
          <a:latin typeface="Calibri" panose="020F0502020204030204" pitchFamily="34" charset="0"/>
        </a:defRPr>
      </a:lvl5pPr>
      <a:lvl6pPr marL="457200" algn="ctr" defTabSz="1217613" rtl="0" eaLnBrk="0" fontAlgn="base" hangingPunct="0">
        <a:spcBef>
          <a:spcPct val="0"/>
        </a:spcBef>
        <a:spcAft>
          <a:spcPct val="0"/>
        </a:spcAft>
        <a:defRPr sz="5800">
          <a:solidFill>
            <a:schemeClr val="tx1"/>
          </a:solidFill>
          <a:latin typeface="Calibri" panose="020F0502020204030204" pitchFamily="34" charset="0"/>
        </a:defRPr>
      </a:lvl6pPr>
      <a:lvl7pPr marL="914400" algn="ctr" defTabSz="1217613" rtl="0" eaLnBrk="0" fontAlgn="base" hangingPunct="0">
        <a:spcBef>
          <a:spcPct val="0"/>
        </a:spcBef>
        <a:spcAft>
          <a:spcPct val="0"/>
        </a:spcAft>
        <a:defRPr sz="5800">
          <a:solidFill>
            <a:schemeClr val="tx1"/>
          </a:solidFill>
          <a:latin typeface="Calibri" panose="020F0502020204030204" pitchFamily="34" charset="0"/>
        </a:defRPr>
      </a:lvl7pPr>
      <a:lvl8pPr marL="1371600" algn="ctr" defTabSz="1217613" rtl="0" eaLnBrk="0" fontAlgn="base" hangingPunct="0">
        <a:spcBef>
          <a:spcPct val="0"/>
        </a:spcBef>
        <a:spcAft>
          <a:spcPct val="0"/>
        </a:spcAft>
        <a:defRPr sz="5800">
          <a:solidFill>
            <a:schemeClr val="tx1"/>
          </a:solidFill>
          <a:latin typeface="Calibri" panose="020F0502020204030204" pitchFamily="34" charset="0"/>
        </a:defRPr>
      </a:lvl8pPr>
      <a:lvl9pPr marL="1828800" algn="ctr" defTabSz="1217613" rtl="0" eaLnBrk="0" fontAlgn="base" hangingPunct="0">
        <a:spcBef>
          <a:spcPct val="0"/>
        </a:spcBef>
        <a:spcAft>
          <a:spcPct val="0"/>
        </a:spcAft>
        <a:defRPr sz="5800">
          <a:solidFill>
            <a:schemeClr val="tx1"/>
          </a:solidFill>
          <a:latin typeface="Calibri" panose="020F0502020204030204" pitchFamily="34" charset="0"/>
        </a:defRPr>
      </a:lvl9pPr>
    </p:titleStyle>
    <p:bodyStyle>
      <a:lvl1pPr marL="455613" indent="-455613" algn="l" defTabSz="1217613" rtl="0" eaLnBrk="0" fontAlgn="base" hangingPunct="0">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eaLnBrk="0" fontAlgn="base" hangingPunct="0">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eaLnBrk="0" fontAlgn="base" hangingPunct="0">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3352716" indent="-304792" algn="l" defTabSz="1219170" rtl="0" latinLnBrk="0">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latinLnBrk="0">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latinLnBrk="0">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latinLnBrk="0">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latinLnBrk="0">
        <a:defRPr sz="2400" kern="1200">
          <a:solidFill>
            <a:schemeClr val="tx1"/>
          </a:solidFill>
          <a:latin typeface="+mn-lt"/>
          <a:ea typeface="+mn-ea"/>
          <a:cs typeface="+mn-cs"/>
        </a:defRPr>
      </a:lvl1pPr>
      <a:lvl2pPr marL="609585" algn="l" defTabSz="1219170" rtl="0" latinLnBrk="0">
        <a:defRPr sz="2400" kern="1200">
          <a:solidFill>
            <a:schemeClr val="tx1"/>
          </a:solidFill>
          <a:latin typeface="+mn-lt"/>
          <a:ea typeface="+mn-ea"/>
          <a:cs typeface="+mn-cs"/>
        </a:defRPr>
      </a:lvl2pPr>
      <a:lvl3pPr marL="1219170" algn="l" defTabSz="1219170" rtl="0" latinLnBrk="0">
        <a:defRPr sz="2400" kern="1200">
          <a:solidFill>
            <a:schemeClr val="tx1"/>
          </a:solidFill>
          <a:latin typeface="+mn-lt"/>
          <a:ea typeface="+mn-ea"/>
          <a:cs typeface="+mn-cs"/>
        </a:defRPr>
      </a:lvl3pPr>
      <a:lvl4pPr marL="1828754" algn="l" defTabSz="1219170" rtl="0" latinLnBrk="0">
        <a:defRPr sz="2400" kern="1200">
          <a:solidFill>
            <a:schemeClr val="tx1"/>
          </a:solidFill>
          <a:latin typeface="+mn-lt"/>
          <a:ea typeface="+mn-ea"/>
          <a:cs typeface="+mn-cs"/>
        </a:defRPr>
      </a:lvl4pPr>
      <a:lvl5pPr marL="2438339" algn="l" defTabSz="1219170" rtl="0" latinLnBrk="0">
        <a:defRPr sz="2400" kern="1200">
          <a:solidFill>
            <a:schemeClr val="tx1"/>
          </a:solidFill>
          <a:latin typeface="+mn-lt"/>
          <a:ea typeface="+mn-ea"/>
          <a:cs typeface="+mn-cs"/>
        </a:defRPr>
      </a:lvl5pPr>
      <a:lvl6pPr marL="3047924" algn="l" defTabSz="1219170" rtl="0" latinLnBrk="0">
        <a:defRPr sz="2400" kern="1200">
          <a:solidFill>
            <a:schemeClr val="tx1"/>
          </a:solidFill>
          <a:latin typeface="+mn-lt"/>
          <a:ea typeface="+mn-ea"/>
          <a:cs typeface="+mn-cs"/>
        </a:defRPr>
      </a:lvl6pPr>
      <a:lvl7pPr marL="3657509" algn="l" defTabSz="1219170" rtl="0" latinLnBrk="0">
        <a:defRPr sz="2400" kern="1200">
          <a:solidFill>
            <a:schemeClr val="tx1"/>
          </a:solidFill>
          <a:latin typeface="+mn-lt"/>
          <a:ea typeface="+mn-ea"/>
          <a:cs typeface="+mn-cs"/>
        </a:defRPr>
      </a:lvl7pPr>
      <a:lvl8pPr marL="4267093" algn="l" defTabSz="1219170" rtl="0" latinLnBrk="0">
        <a:defRPr sz="2400" kern="1200">
          <a:solidFill>
            <a:schemeClr val="tx1"/>
          </a:solidFill>
          <a:latin typeface="+mn-lt"/>
          <a:ea typeface="+mn-ea"/>
          <a:cs typeface="+mn-cs"/>
        </a:defRPr>
      </a:lvl8pPr>
      <a:lvl9pPr marL="4876678" algn="l" defTabSz="1219170" rtl="0" latinLnBrk="0">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43.jpeg"/><Relationship Id="rId1" Type="http://schemas.openxmlformats.org/officeDocument/2006/relationships/slideLayout" Target="../slideLayouts/slideLayout84.xml"/><Relationship Id="rId4" Type="http://schemas.openxmlformats.org/officeDocument/2006/relationships/image" Target="../media/image153.png"/></Relationships>
</file>

<file path=ppt/slides/_rels/slide101.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43.jpeg"/><Relationship Id="rId1" Type="http://schemas.openxmlformats.org/officeDocument/2006/relationships/slideLayout" Target="../slideLayouts/slideLayout84.xml"/><Relationship Id="rId4" Type="http://schemas.openxmlformats.org/officeDocument/2006/relationships/image" Target="../media/image155.png"/></Relationships>
</file>

<file path=ppt/slides/_rels/slide102.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43.jpeg"/><Relationship Id="rId1" Type="http://schemas.openxmlformats.org/officeDocument/2006/relationships/slideLayout" Target="../slideLayouts/slideLayout84.xml"/></Relationships>
</file>

<file path=ppt/slides/_rels/slide10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43.jpeg"/><Relationship Id="rId1" Type="http://schemas.openxmlformats.org/officeDocument/2006/relationships/slideLayout" Target="../slideLayouts/slideLayout84.xml"/><Relationship Id="rId4" Type="http://schemas.openxmlformats.org/officeDocument/2006/relationships/image" Target="../media/image158.png"/></Relationships>
</file>

<file path=ppt/slides/_rels/slide10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43.jpeg"/><Relationship Id="rId1" Type="http://schemas.openxmlformats.org/officeDocument/2006/relationships/slideLayout" Target="../slideLayouts/slideLayout84.xml"/></Relationships>
</file>

<file path=ppt/slides/_rels/slide10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29.xml"/></Relationships>
</file>

<file path=ppt/slides/_rels/slide112.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61.jpeg"/><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slideLayout" Target="../slideLayouts/slideLayout29.xml"/><Relationship Id="rId5" Type="http://schemas.openxmlformats.org/officeDocument/2006/relationships/image" Target="../media/image165.jpeg"/><Relationship Id="rId4" Type="http://schemas.openxmlformats.org/officeDocument/2006/relationships/image" Target="../media/image164.jpe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1.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9.xml"/></Relationships>
</file>

<file path=ppt/slides/_rels/slide122.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1.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51.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2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jpeg"/><Relationship Id="rId1" Type="http://schemas.openxmlformats.org/officeDocument/2006/relationships/slideLayout" Target="../slideLayouts/slideLayout12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4.jpeg"/><Relationship Id="rId1" Type="http://schemas.openxmlformats.org/officeDocument/2006/relationships/slideLayout" Target="../slideLayouts/slideLayout123.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4.jpeg"/><Relationship Id="rId1" Type="http://schemas.openxmlformats.org/officeDocument/2006/relationships/slideLayout" Target="../slideLayouts/slideLayout123.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4.jpeg"/><Relationship Id="rId1" Type="http://schemas.openxmlformats.org/officeDocument/2006/relationships/slideLayout" Target="../slideLayouts/slideLayout123.xml"/><Relationship Id="rId5" Type="http://schemas.openxmlformats.org/officeDocument/2006/relationships/image" Target="../media/image42.png"/><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4.jpeg"/><Relationship Id="rId1" Type="http://schemas.openxmlformats.org/officeDocument/2006/relationships/slideLayout" Target="../slideLayouts/slideLayout12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4.jpeg"/><Relationship Id="rId1" Type="http://schemas.openxmlformats.org/officeDocument/2006/relationships/slideLayout" Target="../slideLayouts/slideLayout123.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4.jpeg"/><Relationship Id="rId1" Type="http://schemas.openxmlformats.org/officeDocument/2006/relationships/slideLayout" Target="../slideLayouts/slideLayout123.xml"/><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4.jpeg"/><Relationship Id="rId1" Type="http://schemas.openxmlformats.org/officeDocument/2006/relationships/slideLayout" Target="../slideLayouts/slideLayout123.xml"/><Relationship Id="rId5" Type="http://schemas.openxmlformats.org/officeDocument/2006/relationships/image" Target="../media/image50.png"/><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3.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8.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1.jpeg"/><Relationship Id="rId1" Type="http://schemas.openxmlformats.org/officeDocument/2006/relationships/slideLayout" Target="../slideLayouts/slideLayout78.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1.jpeg"/><Relationship Id="rId1" Type="http://schemas.openxmlformats.org/officeDocument/2006/relationships/slideLayout" Target="../slideLayouts/slideLayout78.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1.jpeg"/><Relationship Id="rId1" Type="http://schemas.openxmlformats.org/officeDocument/2006/relationships/slideLayout" Target="../slideLayouts/slideLayout78.xml"/><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1.jpeg"/><Relationship Id="rId1" Type="http://schemas.openxmlformats.org/officeDocument/2006/relationships/slideLayout" Target="../slideLayouts/slideLayout78.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1.jpeg"/><Relationship Id="rId1" Type="http://schemas.openxmlformats.org/officeDocument/2006/relationships/slideLayout" Target="../slideLayouts/slideLayout78.xml"/><Relationship Id="rId5" Type="http://schemas.openxmlformats.org/officeDocument/2006/relationships/image" Target="../media/image61.pn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8.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xml"/><Relationship Id="rId1" Type="http://schemas.openxmlformats.org/officeDocument/2006/relationships/slideLayout" Target="../slideLayouts/slideLayout40.xml"/><Relationship Id="rId4" Type="http://schemas.openxmlformats.org/officeDocument/2006/relationships/image" Target="../media/image71.png"/></Relationships>
</file>

<file path=ppt/slides/_rels/slide4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xml"/><Relationship Id="rId1" Type="http://schemas.openxmlformats.org/officeDocument/2006/relationships/slideLayout" Target="../slideLayouts/slideLayout73.xml"/><Relationship Id="rId4" Type="http://schemas.openxmlformats.org/officeDocument/2006/relationships/image" Target="../media/image7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xml"/><Relationship Id="rId1" Type="http://schemas.openxmlformats.org/officeDocument/2006/relationships/slideLayout" Target="../slideLayouts/slideLayout73.xml"/></Relationships>
</file>

<file path=ppt/slides/_rels/slide5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xml"/><Relationship Id="rId1" Type="http://schemas.openxmlformats.org/officeDocument/2006/relationships/slideLayout" Target="../slideLayouts/slideLayout73.xml"/><Relationship Id="rId5" Type="http://schemas.openxmlformats.org/officeDocument/2006/relationships/image" Target="../media/image78.png"/><Relationship Id="rId4" Type="http://schemas.openxmlformats.org/officeDocument/2006/relationships/image" Target="../media/image77.jpeg"/></Relationships>
</file>

<file path=ppt/slides/_rels/slide5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7.xml"/><Relationship Id="rId1" Type="http://schemas.openxmlformats.org/officeDocument/2006/relationships/slideLayout" Target="../slideLayouts/slideLayout40.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5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image" Target="../media/image86.png"/></Relationships>
</file>

<file path=ppt/slides/_rels/slide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8.xml"/><Relationship Id="rId4" Type="http://schemas.openxmlformats.org/officeDocument/2006/relationships/image" Target="../media/image93.jpeg"/></Relationships>
</file>

<file path=ppt/slides/_rels/slide6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8.xml"/></Relationships>
</file>

<file path=ppt/slides/_rels/slide6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8.xml"/></Relationships>
</file>

<file path=ppt/slides/_rels/slide6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78.xml"/><Relationship Id="rId4" Type="http://schemas.openxmlformats.org/officeDocument/2006/relationships/image" Target="../media/image98.jpeg"/></Relationships>
</file>

<file path=ppt/slides/_rels/slide6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8.xml"/></Relationships>
</file>

<file path=ppt/slides/_rels/slide65.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8.xml"/></Relationships>
</file>

<file path=ppt/slides/_rels/slide66.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png"/><Relationship Id="rId1" Type="http://schemas.openxmlformats.org/officeDocument/2006/relationships/slideLayout" Target="../slideLayouts/slideLayout78.xml"/><Relationship Id="rId5" Type="http://schemas.openxmlformats.org/officeDocument/2006/relationships/image" Target="../media/image105.jpeg"/><Relationship Id="rId4" Type="http://schemas.openxmlformats.org/officeDocument/2006/relationships/image" Target="../media/image104.png"/></Relationships>
</file>

<file path=ppt/slides/_rels/slide6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78.xml"/></Relationships>
</file>

<file path=ppt/slides/_rels/slide6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7.xml"/><Relationship Id="rId4" Type="http://schemas.openxmlformats.org/officeDocument/2006/relationships/image" Target="../media/image117.png"/></Relationships>
</file>

<file path=ppt/slides/_rels/slide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94.xml"/><Relationship Id="rId4" Type="http://schemas.openxmlformats.org/officeDocument/2006/relationships/image" Target="../media/image121.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1.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94.xml"/></Relationships>
</file>

<file path=ppt/slides/_rels/slide8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9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94.xml"/></Relationships>
</file>

<file path=ppt/slides/_rels/slide8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7.xml"/><Relationship Id="rId4" Type="http://schemas.openxmlformats.org/officeDocument/2006/relationships/image" Target="../media/image130.png"/></Relationships>
</file>

<file path=ppt/slides/_rels/slide87.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06.xml"/></Relationships>
</file>

<file path=ppt/slides/_rels/slide8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8.xml"/></Relationships>
</file>

<file path=ppt/slides/_rels/slide8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51.jpeg"/><Relationship Id="rId1" Type="http://schemas.openxmlformats.org/officeDocument/2006/relationships/slideLayout" Target="../slideLayouts/slideLayout78.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8.xml"/></Relationships>
</file>

<file path=ppt/slides/_rels/slide9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51.jpeg"/><Relationship Id="rId1" Type="http://schemas.openxmlformats.org/officeDocument/2006/relationships/slideLayout" Target="../slideLayouts/slideLayout78.xml"/></Relationships>
</file>

<file path=ppt/slides/_rels/slide92.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51.jpeg"/><Relationship Id="rId1" Type="http://schemas.openxmlformats.org/officeDocument/2006/relationships/slideLayout" Target="../slideLayouts/slideLayout117.xml"/><Relationship Id="rId6" Type="http://schemas.openxmlformats.org/officeDocument/2006/relationships/image" Target="../media/image140.jpeg"/><Relationship Id="rId5" Type="http://schemas.openxmlformats.org/officeDocument/2006/relationships/image" Target="../media/image139.jpeg"/><Relationship Id="rId4" Type="http://schemas.openxmlformats.org/officeDocument/2006/relationships/image" Target="../media/image138.jpeg"/></Relationships>
</file>

<file path=ppt/slides/_rels/slide9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jpeg"/><Relationship Id="rId1" Type="http://schemas.openxmlformats.org/officeDocument/2006/relationships/slideLayout" Target="../slideLayouts/slideLayout84.xml"/></Relationships>
</file>

<file path=ppt/slides/_rels/slide9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3.jpeg"/><Relationship Id="rId1" Type="http://schemas.openxmlformats.org/officeDocument/2006/relationships/slideLayout" Target="../slideLayouts/slideLayout84.xml"/><Relationship Id="rId5" Type="http://schemas.openxmlformats.org/officeDocument/2006/relationships/image" Target="../media/image147.png"/><Relationship Id="rId4" Type="http://schemas.openxmlformats.org/officeDocument/2006/relationships/image" Target="../media/image146.png"/></Relationships>
</file>

<file path=ppt/slides/_rels/slide9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3.jpeg"/><Relationship Id="rId1" Type="http://schemas.openxmlformats.org/officeDocument/2006/relationships/slideLayout" Target="../slideLayouts/slideLayout84.xml"/></Relationships>
</file>

<file path=ppt/slides/_rels/slide9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3.jpeg"/><Relationship Id="rId1" Type="http://schemas.openxmlformats.org/officeDocument/2006/relationships/slideLayout" Target="../slideLayouts/slideLayout84.xml"/></Relationships>
</file>

<file path=ppt/slides/_rels/slide9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3.jpeg"/><Relationship Id="rId1" Type="http://schemas.openxmlformats.org/officeDocument/2006/relationships/slideLayout" Target="../slideLayouts/slideLayout84.xml"/></Relationships>
</file>

<file path=ppt/slides/_rels/slide99.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43.jpeg"/><Relationship Id="rId1" Type="http://schemas.openxmlformats.org/officeDocument/2006/relationships/slideLayout" Target="../slideLayouts/slideLayout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ый треугольник 1"/>
          <p:cNvSpPr/>
          <p:nvPr/>
        </p:nvSpPr>
        <p:spPr>
          <a:xfrm rot="5400000">
            <a:off x="865187" y="-865187"/>
            <a:ext cx="5661025" cy="7391400"/>
          </a:xfrm>
          <a:prstGeom prst="r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3" name="Прямоугольный треугольник 2"/>
          <p:cNvSpPr/>
          <p:nvPr/>
        </p:nvSpPr>
        <p:spPr>
          <a:xfrm rot="16200000">
            <a:off x="5665787" y="331788"/>
            <a:ext cx="5661025" cy="7391400"/>
          </a:xfrm>
          <a:prstGeom prst="r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4" name="Овал 3"/>
          <p:cNvSpPr/>
          <p:nvPr/>
        </p:nvSpPr>
        <p:spPr>
          <a:xfrm>
            <a:off x="1200150" y="1412875"/>
            <a:ext cx="9791700" cy="3529013"/>
          </a:xfrm>
          <a:prstGeom prst="ellipse">
            <a:avLst/>
          </a:prstGeom>
          <a:solidFill>
            <a:schemeClr val="bg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3317" name="TextBox 4"/>
          <p:cNvSpPr txBox="1">
            <a:spLocks noChangeArrowheads="1"/>
          </p:cNvSpPr>
          <p:nvPr/>
        </p:nvSpPr>
        <p:spPr bwMode="auto">
          <a:xfrm>
            <a:off x="2249488" y="2451100"/>
            <a:ext cx="77930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4800">
                <a:solidFill>
                  <a:srgbClr val="17375E"/>
                </a:solidFill>
                <a:latin typeface="Verdana" panose="020B0604030504040204" pitchFamily="34" charset="0"/>
                <a:ea typeface="Verdana" panose="020B0604030504040204" pitchFamily="34" charset="0"/>
                <a:cs typeface="Verdana" panose="020B0604030504040204" pitchFamily="34" charset="0"/>
              </a:rPr>
              <a:t>ИТОГОВОЕ СОЧИНЕНИЕ</a:t>
            </a:r>
          </a:p>
        </p:txBody>
      </p:sp>
      <p:sp>
        <p:nvSpPr>
          <p:cNvPr id="13318" name="TextBox 5"/>
          <p:cNvSpPr txBox="1">
            <a:spLocks noChangeArrowheads="1"/>
          </p:cNvSpPr>
          <p:nvPr/>
        </p:nvSpPr>
        <p:spPr bwMode="auto">
          <a:xfrm>
            <a:off x="4800600" y="3427413"/>
            <a:ext cx="30241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7200">
                <a:solidFill>
                  <a:srgbClr val="17375E"/>
                </a:solidFill>
                <a:latin typeface="Verdana" panose="020B0604030504040204" pitchFamily="34" charset="0"/>
                <a:ea typeface="Verdana" panose="020B0604030504040204" pitchFamily="34" charset="0"/>
                <a:cs typeface="Verdana" panose="020B0604030504040204" pitchFamily="34" charset="0"/>
              </a:rPr>
              <a:t>2022</a:t>
            </a:r>
          </a:p>
        </p:txBody>
      </p:sp>
      <p:pic>
        <p:nvPicPr>
          <p:cNvPr id="13319" name="Picture 4"/>
          <p:cNvPicPr>
            <a:picLocks noChangeAspect="1" noChangeArrowheads="1"/>
          </p:cNvPicPr>
          <p:nvPr/>
        </p:nvPicPr>
        <p:blipFill>
          <a:blip r:embed="rId2" cstate="email">
            <a:lum bright="70000" contrast="-70000"/>
            <a:extLst>
              <a:ext uri="{28A0092B-C50C-407E-A947-70E740481C1C}">
                <a14:useLocalDpi xmlns:a14="http://schemas.microsoft.com/office/drawing/2010/main"/>
              </a:ext>
            </a:extLst>
          </a:blip>
          <a:srcRect/>
          <a:stretch>
            <a:fillRect/>
          </a:stretch>
        </p:blipFill>
        <p:spPr bwMode="auto">
          <a:xfrm>
            <a:off x="220663" y="104775"/>
            <a:ext cx="20288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7630" name="Picture 14" descr="https://i.ya-webdesign.com/images/feather-pen-png-7.png"/>
          <p:cNvPicPr>
            <a:picLocks noChangeAspect="1" noChangeArrowheads="1"/>
          </p:cNvPicPr>
          <p:nvPr/>
        </p:nvPicPr>
        <p:blipFill>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767245" y="4001519"/>
            <a:ext cx="3003251" cy="270190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22530" name="Группа 3"/>
          <p:cNvGrpSpPr>
            <a:grpSpLocks/>
          </p:cNvGrpSpPr>
          <p:nvPr/>
        </p:nvGrpSpPr>
        <p:grpSpPr bwMode="auto">
          <a:xfrm>
            <a:off x="839788" y="260350"/>
            <a:ext cx="11017250" cy="866775"/>
            <a:chOff x="838994" y="214313"/>
            <a:chExt cx="11017250" cy="866775"/>
          </a:xfrm>
        </p:grpSpPr>
        <p:sp>
          <p:nvSpPr>
            <p:cNvPr id="2" name="Скругленный прямоугольник 1"/>
            <p:cNvSpPr/>
            <p:nvPr/>
          </p:nvSpPr>
          <p:spPr>
            <a:xfrm>
              <a:off x="983456" y="214313"/>
              <a:ext cx="10728325"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22535" name="TextBox 2"/>
            <p:cNvSpPr txBox="1">
              <a:spLocks noChangeArrowheads="1"/>
            </p:cNvSpPr>
            <p:nvPr/>
          </p:nvSpPr>
          <p:spPr bwMode="auto">
            <a:xfrm>
              <a:off x="838994" y="250091"/>
              <a:ext cx="110172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герой, для которого дорога – это попытка найти смысл жизни, познать себя</a:t>
              </a:r>
            </a:p>
          </p:txBody>
        </p:sp>
      </p:grpSp>
      <p:pic>
        <p:nvPicPr>
          <p:cNvPr id="22531" name="Picture 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03388" y="1443038"/>
            <a:ext cx="2576512" cy="4392612"/>
          </a:xfrm>
          <a:prstGeom prst="rect">
            <a:avLst/>
          </a:prstGeom>
          <a:noFill/>
          <a:ln w="12600" cap="sq">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2" name="Text Box 8"/>
          <p:cNvSpPr txBox="1">
            <a:spLocks noChangeArrowheads="1"/>
          </p:cNvSpPr>
          <p:nvPr/>
        </p:nvSpPr>
        <p:spPr bwMode="auto">
          <a:xfrm>
            <a:off x="1758950" y="6121400"/>
            <a:ext cx="2520950" cy="396875"/>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Печорин </a:t>
            </a:r>
          </a:p>
        </p:txBody>
      </p:sp>
      <p:pic>
        <p:nvPicPr>
          <p:cNvPr id="22533" name="Рисунок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27575" y="1844675"/>
            <a:ext cx="7189788"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4690"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96263" y="1176338"/>
            <a:ext cx="33782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804863" y="263525"/>
            <a:ext cx="5495925" cy="461963"/>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Савелий, богатырь святорусский</a:t>
            </a:r>
          </a:p>
        </p:txBody>
      </p:sp>
      <p:pic>
        <p:nvPicPr>
          <p:cNvPr id="114692" name="Рисунок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6238" y="1092200"/>
            <a:ext cx="3881437" cy="547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4573588" y="1176338"/>
            <a:ext cx="3306762" cy="13858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Из всей семейки мужниной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Один Савелий, дедушка,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Родитель свекра-батюшки,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Жалел меня...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Грех промолчать про дедушку.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Счастливец тоже был...</a:t>
            </a:r>
          </a:p>
        </p:txBody>
      </p:sp>
      <p:sp>
        <p:nvSpPr>
          <p:cNvPr id="8" name="TextBox 7"/>
          <p:cNvSpPr txBox="1"/>
          <p:nvPr/>
        </p:nvSpPr>
        <p:spPr>
          <a:xfrm>
            <a:off x="4573588" y="2890838"/>
            <a:ext cx="3306762" cy="16017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С большущей сивой гривою,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Чай, двадцать лет не стриженной,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 большущей бородой,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Дед на медведя смахивал,</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Особенно как из лесу,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Согнувшись, выходил.</a:t>
            </a:r>
          </a:p>
        </p:txBody>
      </p:sp>
      <p:sp>
        <p:nvSpPr>
          <p:cNvPr id="9" name="TextBox 8"/>
          <p:cNvSpPr txBox="1"/>
          <p:nvPr/>
        </p:nvSpPr>
        <p:spPr>
          <a:xfrm>
            <a:off x="4573588" y="4821238"/>
            <a:ext cx="3306762" cy="16002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Его «клейменым, каторжным»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Честил родной сынок.</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Савелий не рассердится.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Уйдет в свою светёлочку,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Читает святцы, крестится,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Да вдруг и скажет весело:</a:t>
            </a:r>
          </a:p>
          <a:p>
            <a:pPr eaLnBrk="1" hangingPunct="1">
              <a:lnSpc>
                <a:spcPct val="100000"/>
              </a:lnSpc>
              <a:spcBef>
                <a:spcPct val="0"/>
              </a:spcBef>
              <a:buFontTx/>
              <a:buNone/>
            </a:pP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«Клеймёный, да не раб!»...</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5714"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66050" y="569913"/>
            <a:ext cx="4024313"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5" name="Рисунок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6250" y="2657475"/>
            <a:ext cx="3100388" cy="398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373063" y="211138"/>
            <a:ext cx="3306762" cy="230822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Он в своей каморочке</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Шесть дней лежал безвыходно.</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Потом ушел в леса.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Так пел, так плакал дедушка,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Что лес стонал! А осенью</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Ушел на покаяние</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 Песочный монастырь.</a:t>
            </a: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p:cNvSpPr txBox="1"/>
          <p:nvPr/>
        </p:nvSpPr>
        <p:spPr>
          <a:xfrm>
            <a:off x="4068763" y="596900"/>
            <a:ext cx="3308350" cy="230822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На Демину могилочку</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Поплакать я пошла.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Гляжу: могилка прибрана,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На деревянном крестике</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Складная золоченая</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Икона. Перед ней</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Я старца распростертого</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Увидела. «Савельюшка!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Откуда ты взялся?»</a:t>
            </a:r>
          </a:p>
        </p:txBody>
      </p:sp>
      <p:sp>
        <p:nvSpPr>
          <p:cNvPr id="10" name="TextBox 9"/>
          <p:cNvSpPr txBox="1"/>
          <p:nvPr/>
        </p:nvSpPr>
        <p:spPr>
          <a:xfrm>
            <a:off x="4098925" y="3354388"/>
            <a:ext cx="3306763" cy="107791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Пришел я из Песочного...</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Молюсь за Дему бедного,</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За все страдное русское</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Крестьянство я молюсь!</a:t>
            </a:r>
          </a:p>
        </p:txBody>
      </p:sp>
      <p:sp>
        <p:nvSpPr>
          <p:cNvPr id="11" name="TextBox 10"/>
          <p:cNvSpPr txBox="1"/>
          <p:nvPr/>
        </p:nvSpPr>
        <p:spPr>
          <a:xfrm>
            <a:off x="4098925" y="4879975"/>
            <a:ext cx="3306763" cy="8318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Как приказал — исполнили:</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Зарыли рядом с Демою...</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Он жил сто семь годов.</a:t>
            </a:r>
          </a:p>
        </p:txBody>
      </p:sp>
      <p:sp>
        <p:nvSpPr>
          <p:cNvPr id="12" name="TextBox 11"/>
          <p:cNvSpPr txBox="1"/>
          <p:nvPr/>
        </p:nvSpPr>
        <p:spPr>
          <a:xfrm>
            <a:off x="3935413" y="6076950"/>
            <a:ext cx="3224212" cy="368300"/>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FFFFFF"/>
                </a:solidFill>
                <a:latin typeface="Verdana" panose="020B0604030504040204" pitchFamily="34" charset="0"/>
                <a:ea typeface="Verdana" panose="020B0604030504040204" pitchFamily="34" charset="0"/>
                <a:cs typeface="Verdana" panose="020B0604030504040204" pitchFamily="34" charset="0"/>
              </a:rPr>
              <a:t>крестьянин-праведник</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01625" y="50800"/>
            <a:ext cx="5451475" cy="400050"/>
          </a:xfrm>
          <a:prstGeom prst="rect">
            <a:avLst/>
          </a:prstGeom>
          <a:solidFill>
            <a:schemeClr val="accent3">
              <a:lumMod val="40000"/>
              <a:lumOff val="6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тема «русского бунта»</a:t>
            </a:r>
          </a:p>
        </p:txBody>
      </p:sp>
      <p:pic>
        <p:nvPicPr>
          <p:cNvPr id="116739"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89900" y="865188"/>
            <a:ext cx="3903663"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76250" y="2249488"/>
            <a:ext cx="3429000" cy="4184650"/>
          </a:xfrm>
          <a:prstGeom prst="rect">
            <a:avLst/>
          </a:prstGeom>
          <a:solidFill>
            <a:schemeClr val="accent3">
              <a:lumMod val="20000"/>
              <a:lumOff val="8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А потому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терпели</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мы,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Что мы —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богатыри</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том богатырство русское.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Ты думаешь, Матренушка,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Мужик — не богатырь?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жизнь его не ратная,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смерть ему не писана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бою — а богатырь!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Цепями руки кручены,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Железом ноги кованы,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Спина... леса дремучие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Прошли по ней — сломалися.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грудь? Илья-пророк</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 ней гремит — катается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На колеснице огненной...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Всё терпит богатырь!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гнется, да не ломится,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 ломится, не валится...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Ужли не богатырь?»</a:t>
            </a:r>
          </a:p>
        </p:txBody>
      </p:sp>
      <p:sp>
        <p:nvSpPr>
          <p:cNvPr id="7" name="TextBox 6"/>
          <p:cNvSpPr txBox="1"/>
          <p:nvPr/>
        </p:nvSpPr>
        <p:spPr>
          <a:xfrm>
            <a:off x="4476750" y="574675"/>
            <a:ext cx="3429000" cy="6248400"/>
          </a:xfrm>
          <a:prstGeom prst="rect">
            <a:avLst/>
          </a:prstGeom>
          <a:solidFill>
            <a:schemeClr val="accent3">
              <a:lumMod val="20000"/>
              <a:lumOff val="8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Случилось, я легонечко</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Толкнул его плечом,</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Потом другой толкнул его,</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И третий... Мы посгрудились...</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До ямы два шага...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Мы слова не промолвили,</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Друг другу не глядели мы</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 глаза... а всей гурьбой</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Христьяна Христианыча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Поталкивали бережно</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Всё к яме... всё на край...</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И немец в яму бухнулся,</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Кричит: «Веревку! лестницу!»</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Мы девятью лопатами</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Ответили ему.</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«Наддай!» — я слово выронил, —</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Под слово люди русские</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Работают дружней.</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«Наддай! наддай!» ак наддали,</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Что ямы словно не было —</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Сровнялася с землей!</a:t>
            </a:r>
          </a:p>
        </p:txBody>
      </p:sp>
      <p:sp>
        <p:nvSpPr>
          <p:cNvPr id="8" name="TextBox 7"/>
          <p:cNvSpPr txBox="1"/>
          <p:nvPr/>
        </p:nvSpPr>
        <p:spPr>
          <a:xfrm>
            <a:off x="476250" y="865188"/>
            <a:ext cx="3429000" cy="9540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Я каторжником был.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в землю немца Фогеля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Христьяна Христианыча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Живого закопал...</a:t>
            </a:r>
            <a:endPar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p:cNvSpPr txBox="1"/>
          <p:nvPr/>
        </p:nvSpPr>
        <p:spPr>
          <a:xfrm>
            <a:off x="8642350" y="6137275"/>
            <a:ext cx="3224213" cy="369888"/>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FFFFFF"/>
                </a:solidFill>
                <a:latin typeface="Verdana" panose="020B0604030504040204" pitchFamily="34" charset="0"/>
                <a:ea typeface="Verdana" panose="020B0604030504040204" pitchFamily="34" charset="0"/>
                <a:cs typeface="Verdana" panose="020B0604030504040204" pitchFamily="34" charset="0"/>
              </a:rPr>
              <a:t>крестьянин-бунтарь</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7762"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7338" y="555625"/>
            <a:ext cx="3613150" cy="481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6510338" y="157163"/>
            <a:ext cx="3687762" cy="461962"/>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Гриша Добросклонов</a:t>
            </a:r>
          </a:p>
        </p:txBody>
      </p:sp>
      <p:pic>
        <p:nvPicPr>
          <p:cNvPr id="117764" name="Рисунок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431088" y="1108075"/>
            <a:ext cx="4349750"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219575" y="903288"/>
            <a:ext cx="2998788" cy="397033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 дьячком приходским Трифоном,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Гулякой, кумом старосты,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Пришли его сыны,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Семинаристы: Саввушка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Гриша, парни добрые,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Крестьянам письма к сродникам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Писали; «Положение»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вышло, толковали им,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Косили, жали, сеяли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пили водку в праздники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 крестьянством наравне.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Теперь же Савва дьяконом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Смотрел, а у Григория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Лицо худое, бледное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волос тонкий, вьющийся,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 оттенком красноты.</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4219575" y="5370513"/>
            <a:ext cx="2998788" cy="9540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Дьячок рыдал над Гришею: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«Создаст же бог головушку!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Недаром порывается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Москву, в новорситет!»</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p:cNvSpPr txBox="1"/>
          <p:nvPr/>
        </p:nvSpPr>
        <p:spPr>
          <a:xfrm>
            <a:off x="7975600" y="4292600"/>
            <a:ext cx="3000375" cy="20320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 надо мне ни серебра,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Ни золота, а дай господь,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Чтоб землякам моим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каждому крестьянину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Жилось вольготно-весело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На всей святой Руси!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Зардевшись, словно девушка,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Сказал из сердца самого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Григорий — и ушел.</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8786" name="Рисунок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64363" y="238125"/>
            <a:ext cx="4926012" cy="638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517525" y="379413"/>
            <a:ext cx="2998788" cy="16002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скоро в сердце мальчика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 любовью к бедной матери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Любовь ко всей вахлачине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Слилась, — и лет пятнадцати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Григорий твердо знал уже,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Кому отдаст всю жизнь свою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за кого умрет.</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4"/>
          <p:cNvSpPr txBox="1"/>
          <p:nvPr/>
        </p:nvSpPr>
        <p:spPr>
          <a:xfrm>
            <a:off x="517525" y="2387600"/>
            <a:ext cx="2998788" cy="375443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Немало Русь уж выслала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Сынов своих, отмеченных</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Печатью дара божьего.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На честные пути,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Немало их оплакала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(Увы! Звездой падучею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Проносятся они!).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ни темна вахлачина.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ни забита барщиной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рабством — и она,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Благословясь, поставила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Григорье Добросклонове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Такого посланца...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Ему судьба готовила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Путь славный, имя громкое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Народного заступника,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Чахотку и Сибирь.</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p:cNvSpPr txBox="1"/>
          <p:nvPr/>
        </p:nvSpPr>
        <p:spPr>
          <a:xfrm>
            <a:off x="3740150" y="150813"/>
            <a:ext cx="3000375" cy="655637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РУСЬ</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Ты и убогая,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Ты и обильная,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Ты и могучая,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Ты и бессильная,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Матушка-Русь!</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В рабстве спасенное</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Сердце свободное —</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Золото, золото</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Сердце народное!</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Сила народная,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Сила могучая —</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Совесть спокойная,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Правда живучая!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Сила с неправдою</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Не уживается,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Жертва неправдою</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Не вызывается, —</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Русь не шелохнется,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Русь — как убитая!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А загорелась в ней</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Искра сокрытая, —</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Встали — небужены,</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Вышли — непрошены,</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Жита по зернушку</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Горы наношены!</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Рать подымается —</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Неисчислимая!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Сила в ней скажется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Несокрушимая!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Ты и убогая,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Ты и обильная,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Ты и забитая,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Ты и всесильная,</a:t>
            </a:r>
          </a:p>
          <a:p>
            <a:pPr eaLnBrk="1" hangingPunct="1">
              <a:lnSpc>
                <a:spcPct val="100000"/>
              </a:lnSpc>
              <a:spcBef>
                <a:spcPct val="0"/>
              </a:spcBef>
              <a:buFontTx/>
              <a:buNone/>
            </a:pPr>
            <a:r>
              <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rPr>
              <a:t>Матушка-Русь!..</a:t>
            </a:r>
            <a:endParaRPr lang="ru-RU" altLang="ru-RU" sz="11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ый треугольник 1"/>
          <p:cNvSpPr/>
          <p:nvPr/>
        </p:nvSpPr>
        <p:spPr>
          <a:xfrm rot="5400000">
            <a:off x="865187" y="-865187"/>
            <a:ext cx="5661025" cy="7391400"/>
          </a:xfrm>
          <a:prstGeom prst="r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3" name="Прямоугольный треугольник 2"/>
          <p:cNvSpPr/>
          <p:nvPr/>
        </p:nvSpPr>
        <p:spPr>
          <a:xfrm rot="16200000">
            <a:off x="5665787" y="331788"/>
            <a:ext cx="5661025" cy="7391400"/>
          </a:xfrm>
          <a:prstGeom prst="rtTriangl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4" name="Овал 3"/>
          <p:cNvSpPr/>
          <p:nvPr/>
        </p:nvSpPr>
        <p:spPr>
          <a:xfrm>
            <a:off x="1200150" y="1412875"/>
            <a:ext cx="9791700" cy="3529013"/>
          </a:xfrm>
          <a:prstGeom prst="ellipse">
            <a:avLst/>
          </a:prstGeom>
          <a:solidFill>
            <a:schemeClr val="bg1"/>
          </a:solid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19813" name="TextBox 4"/>
          <p:cNvSpPr txBox="1">
            <a:spLocks noChangeArrowheads="1"/>
          </p:cNvSpPr>
          <p:nvPr/>
        </p:nvSpPr>
        <p:spPr bwMode="auto">
          <a:xfrm>
            <a:off x="2554288" y="2168525"/>
            <a:ext cx="70834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4000">
                <a:solidFill>
                  <a:srgbClr val="17375E"/>
                </a:solidFill>
                <a:latin typeface="Verdana" panose="020B0604030504040204" pitchFamily="34" charset="0"/>
                <a:ea typeface="Verdana" panose="020B0604030504040204" pitchFamily="34" charset="0"/>
                <a:cs typeface="Verdana" panose="020B0604030504040204" pitchFamily="34" charset="0"/>
              </a:rPr>
              <a:t>СТРУКТУРА СОЧИНЕНИЯ-РАССУЖДЕНИЯ</a:t>
            </a:r>
          </a:p>
        </p:txBody>
      </p:sp>
      <p:pic>
        <p:nvPicPr>
          <p:cNvPr id="119814" name="Picture 4"/>
          <p:cNvPicPr>
            <a:picLocks noChangeAspect="1" noChangeArrowheads="1"/>
          </p:cNvPicPr>
          <p:nvPr/>
        </p:nvPicPr>
        <p:blipFill>
          <a:blip r:embed="rId2" cstate="email">
            <a:lum bright="70000" contrast="-70000"/>
            <a:extLst>
              <a:ext uri="{28A0092B-C50C-407E-A947-70E740481C1C}">
                <a14:useLocalDpi xmlns:a14="http://schemas.microsoft.com/office/drawing/2010/main"/>
              </a:ext>
            </a:extLst>
          </a:blip>
          <a:srcRect/>
          <a:stretch>
            <a:fillRect/>
          </a:stretch>
        </p:blipFill>
        <p:spPr bwMode="auto">
          <a:xfrm>
            <a:off x="220663" y="104775"/>
            <a:ext cx="20288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7630" name="Picture 14" descr="https://i.ya-webdesign.com/images/feather-pen-png-7.png"/>
          <p:cNvPicPr>
            <a:picLocks noChangeAspect="1" noChangeArrowheads="1"/>
          </p:cNvPicPr>
          <p:nvPr/>
        </p:nvPicPr>
        <p:blipFill>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767245" y="4001519"/>
            <a:ext cx="3003251" cy="2701905"/>
          </a:xfrm>
          <a:prstGeom prst="rect">
            <a:avLst/>
          </a:prstGeom>
          <a:noFill/>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2" name="Скругленный прямоугольник 1"/>
          <p:cNvSpPr/>
          <p:nvPr/>
        </p:nvSpPr>
        <p:spPr>
          <a:xfrm>
            <a:off x="3863975" y="333375"/>
            <a:ext cx="4392613" cy="1150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Вступление:</a:t>
            </a:r>
          </a:p>
          <a:p>
            <a:pPr algn="ctr" eaLnBrk="1" hangingPunct="1">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тезис или определение основного понятия темы</a:t>
            </a:r>
          </a:p>
        </p:txBody>
      </p:sp>
      <p:sp>
        <p:nvSpPr>
          <p:cNvPr id="3" name="Скругленный прямоугольник 2"/>
          <p:cNvSpPr/>
          <p:nvPr/>
        </p:nvSpPr>
        <p:spPr>
          <a:xfrm>
            <a:off x="2135188" y="1628775"/>
            <a:ext cx="7848600" cy="38877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sz="4000" dirty="0">
              <a:solidFill>
                <a:srgbClr val="FFFFFF"/>
              </a:solidFill>
            </a:endParaRPr>
          </a:p>
        </p:txBody>
      </p:sp>
      <p:sp>
        <p:nvSpPr>
          <p:cNvPr id="4" name="Скругленный прямоугольник 3"/>
          <p:cNvSpPr/>
          <p:nvPr/>
        </p:nvSpPr>
        <p:spPr>
          <a:xfrm>
            <a:off x="3359150" y="5734050"/>
            <a:ext cx="5329238"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3200" dirty="0">
                <a:solidFill>
                  <a:srgbClr val="FFFFFF"/>
                </a:solidFill>
                <a:latin typeface="Calibri" pitchFamily="34" charset="0"/>
              </a:rPr>
              <a:t>Заключение (вывод)</a:t>
            </a:r>
            <a:r>
              <a:rPr lang="ru-RU" altLang="ru-RU" sz="3200" dirty="0">
                <a:solidFill>
                  <a:srgbClr val="FFFFFF"/>
                </a:solidFill>
              </a:rPr>
              <a:t>: </a:t>
            </a:r>
            <a:r>
              <a:rPr lang="ru-RU" altLang="ru-RU" sz="2000" dirty="0">
                <a:solidFill>
                  <a:srgbClr val="FFFFFF"/>
                </a:solidFill>
              </a:rPr>
              <a:t>обобщающая мысль</a:t>
            </a:r>
            <a:endParaRPr lang="ru-RU" altLang="ru-RU" sz="3600" dirty="0">
              <a:solidFill>
                <a:srgbClr val="FFFFFF"/>
              </a:solidFill>
              <a:latin typeface="Calibri" pitchFamily="34" charset="0"/>
            </a:endParaRPr>
          </a:p>
        </p:txBody>
      </p:sp>
      <p:sp>
        <p:nvSpPr>
          <p:cNvPr id="8" name="Скругленный прямоугольник 7"/>
          <p:cNvSpPr/>
          <p:nvPr/>
        </p:nvSpPr>
        <p:spPr>
          <a:xfrm>
            <a:off x="2582863" y="1773238"/>
            <a:ext cx="6985000" cy="7921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2800" dirty="0">
                <a:solidFill>
                  <a:srgbClr val="10253F"/>
                </a:solidFill>
                <a:latin typeface="Calibri" pitchFamily="34" charset="0"/>
              </a:rPr>
              <a:t> суждение на основе литературного материала</a:t>
            </a:r>
          </a:p>
        </p:txBody>
      </p:sp>
      <p:sp>
        <p:nvSpPr>
          <p:cNvPr id="10" name="Скругленный прямоугольник 9"/>
          <p:cNvSpPr/>
          <p:nvPr/>
        </p:nvSpPr>
        <p:spPr>
          <a:xfrm>
            <a:off x="2713038" y="2852738"/>
            <a:ext cx="6985000" cy="10080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2800" dirty="0">
                <a:solidFill>
                  <a:srgbClr val="10253F"/>
                </a:solidFill>
                <a:latin typeface="Calibri" pitchFamily="34" charset="0"/>
              </a:rPr>
              <a:t> суждение на основе литературного материала</a:t>
            </a:r>
          </a:p>
        </p:txBody>
      </p:sp>
      <p:sp>
        <p:nvSpPr>
          <p:cNvPr id="12" name="Скругленный прямоугольник 11"/>
          <p:cNvSpPr/>
          <p:nvPr/>
        </p:nvSpPr>
        <p:spPr>
          <a:xfrm>
            <a:off x="2660650" y="4149725"/>
            <a:ext cx="6985000" cy="863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dirty="0">
                <a:solidFill>
                  <a:srgbClr val="10253F"/>
                </a:solidFill>
                <a:latin typeface="Calibri" pitchFamily="34" charset="0"/>
              </a:rPr>
              <a:t> </a:t>
            </a:r>
            <a:r>
              <a:rPr lang="ru-RU" altLang="ru-RU" sz="2800" dirty="0">
                <a:solidFill>
                  <a:srgbClr val="10253F"/>
                </a:solidFill>
                <a:latin typeface="Calibri" pitchFamily="34" charset="0"/>
              </a:rPr>
              <a:t>суждение на основе литературного материала</a:t>
            </a:r>
          </a:p>
        </p:txBody>
      </p:sp>
      <p:cxnSp>
        <p:nvCxnSpPr>
          <p:cNvPr id="15" name="Прямая со стрелкой 14"/>
          <p:cNvCxnSpPr>
            <a:stCxn id="2" idx="2"/>
            <a:endCxn id="8" idx="0"/>
          </p:cNvCxnSpPr>
          <p:nvPr/>
        </p:nvCxnSpPr>
        <p:spPr>
          <a:xfrm>
            <a:off x="6061075" y="1484313"/>
            <a:ext cx="14288" cy="288925"/>
          </a:xfrm>
          <a:prstGeom prst="straightConnector1">
            <a:avLst/>
          </a:prstGeom>
          <a:ln w="34925">
            <a:solidFill>
              <a:schemeClr val="bg1">
                <a:lumMod val="95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Скругленный прямоугольник 17"/>
          <p:cNvSpPr/>
          <p:nvPr/>
        </p:nvSpPr>
        <p:spPr>
          <a:xfrm rot="16200000">
            <a:off x="227806" y="3248819"/>
            <a:ext cx="3887788"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200" dirty="0">
                <a:solidFill>
                  <a:srgbClr val="FFFFFF"/>
                </a:solidFill>
              </a:rPr>
              <a:t>Основная часть</a:t>
            </a:r>
          </a:p>
        </p:txBody>
      </p:sp>
      <p:cxnSp>
        <p:nvCxnSpPr>
          <p:cNvPr id="19" name="Скругленная соединительная линия 18"/>
          <p:cNvCxnSpPr/>
          <p:nvPr/>
        </p:nvCxnSpPr>
        <p:spPr>
          <a:xfrm>
            <a:off x="8399463" y="1052513"/>
            <a:ext cx="144462" cy="5329237"/>
          </a:xfrm>
          <a:prstGeom prst="curvedConnector3">
            <a:avLst>
              <a:gd name="adj1" fmla="val 1450580"/>
            </a:avLst>
          </a:prstGeom>
          <a:ln w="4127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Прямая со стрелкой 5"/>
          <p:cNvCxnSpPr/>
          <p:nvPr/>
        </p:nvCxnSpPr>
        <p:spPr>
          <a:xfrm>
            <a:off x="479425" y="333375"/>
            <a:ext cx="0" cy="6264275"/>
          </a:xfrm>
          <a:prstGeom prst="straightConnector1">
            <a:avLst/>
          </a:prstGeom>
          <a:ln w="3492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Скругленный прямоугольник 17"/>
          <p:cNvSpPr/>
          <p:nvPr/>
        </p:nvSpPr>
        <p:spPr>
          <a:xfrm rot="16200000">
            <a:off x="-1969293" y="2996406"/>
            <a:ext cx="6191250" cy="865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200" dirty="0">
                <a:solidFill>
                  <a:srgbClr val="FFFFFF"/>
                </a:solidFill>
              </a:rPr>
              <a:t>интерпретация художественного текста</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2" name="Скругленный прямоугольник 1"/>
          <p:cNvSpPr/>
          <p:nvPr/>
        </p:nvSpPr>
        <p:spPr>
          <a:xfrm>
            <a:off x="3863975" y="333375"/>
            <a:ext cx="4392613" cy="1150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Вступление:</a:t>
            </a:r>
          </a:p>
          <a:p>
            <a:pPr algn="ctr" eaLnBrk="1" hangingPunct="1">
              <a:spcBef>
                <a:spcPct val="0"/>
              </a:spcBef>
              <a:buFontTx/>
              <a:buNone/>
            </a:pPr>
            <a:r>
              <a:rPr lang="ru-RU" altLang="ru-RU" sz="2000">
                <a:solidFill>
                  <a:srgbClr val="FFFFFF"/>
                </a:solidFill>
                <a:latin typeface="Verdana" panose="020B0604030504040204" pitchFamily="34" charset="0"/>
                <a:ea typeface="Verdana" panose="020B0604030504040204" pitchFamily="34" charset="0"/>
                <a:cs typeface="Verdana" panose="020B0604030504040204" pitchFamily="34" charset="0"/>
              </a:rPr>
              <a:t>тезис или определение основного понятия темы</a:t>
            </a:r>
            <a:endParaRPr lang="ru-RU" altLang="ru-RU" sz="2800">
              <a:solidFill>
                <a:srgbClr val="FFFFFF"/>
              </a:solidFill>
              <a:latin typeface="Verdana" panose="020B0604030504040204" pitchFamily="34" charset="0"/>
              <a:ea typeface="Verdana" panose="020B0604030504040204" pitchFamily="34" charset="0"/>
              <a:cs typeface="Verdana" panose="020B0604030504040204" pitchFamily="34" charset="0"/>
            </a:endParaRPr>
          </a:p>
        </p:txBody>
      </p:sp>
      <p:sp>
        <p:nvSpPr>
          <p:cNvPr id="3" name="Скругленный прямоугольник 2"/>
          <p:cNvSpPr/>
          <p:nvPr/>
        </p:nvSpPr>
        <p:spPr>
          <a:xfrm>
            <a:off x="2135188" y="1628775"/>
            <a:ext cx="7848600" cy="38877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sz="4000" dirty="0">
              <a:solidFill>
                <a:srgbClr val="FFFFFF"/>
              </a:solidFill>
            </a:endParaRPr>
          </a:p>
        </p:txBody>
      </p:sp>
      <p:sp>
        <p:nvSpPr>
          <p:cNvPr id="4" name="Скругленный прямоугольник 3"/>
          <p:cNvSpPr/>
          <p:nvPr/>
        </p:nvSpPr>
        <p:spPr>
          <a:xfrm>
            <a:off x="3359150" y="5734050"/>
            <a:ext cx="5329238" cy="863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3200" dirty="0">
                <a:solidFill>
                  <a:srgbClr val="FFFFFF"/>
                </a:solidFill>
                <a:latin typeface="Calibri" pitchFamily="34" charset="0"/>
              </a:rPr>
              <a:t>Заключение (вывод)</a:t>
            </a:r>
            <a:r>
              <a:rPr lang="ru-RU" altLang="ru-RU" sz="3200" dirty="0">
                <a:solidFill>
                  <a:srgbClr val="FFFFFF"/>
                </a:solidFill>
              </a:rPr>
              <a:t>: </a:t>
            </a:r>
            <a:r>
              <a:rPr lang="ru-RU" altLang="ru-RU" sz="2000" dirty="0">
                <a:solidFill>
                  <a:srgbClr val="FFFFFF"/>
                </a:solidFill>
              </a:rPr>
              <a:t>обобщающая мысль</a:t>
            </a:r>
            <a:endParaRPr lang="ru-RU" altLang="ru-RU" sz="3600" dirty="0">
              <a:solidFill>
                <a:srgbClr val="FFFFFF"/>
              </a:solidFill>
              <a:latin typeface="Calibri" pitchFamily="34" charset="0"/>
            </a:endParaRPr>
          </a:p>
        </p:txBody>
      </p:sp>
      <p:sp>
        <p:nvSpPr>
          <p:cNvPr id="8" name="Скругленный прямоугольник 7"/>
          <p:cNvSpPr/>
          <p:nvPr/>
        </p:nvSpPr>
        <p:spPr>
          <a:xfrm>
            <a:off x="2582863" y="1773238"/>
            <a:ext cx="6985000" cy="7921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2800" dirty="0">
                <a:solidFill>
                  <a:srgbClr val="10253F"/>
                </a:solidFill>
                <a:latin typeface="Calibri" pitchFamily="34" charset="0"/>
              </a:rPr>
              <a:t> собственное суждение с привлечением литературного материала как иллюстрации</a:t>
            </a:r>
          </a:p>
        </p:txBody>
      </p:sp>
      <p:sp>
        <p:nvSpPr>
          <p:cNvPr id="10" name="Скругленный прямоугольник 9"/>
          <p:cNvSpPr/>
          <p:nvPr/>
        </p:nvSpPr>
        <p:spPr>
          <a:xfrm>
            <a:off x="2713038" y="2852738"/>
            <a:ext cx="6985000" cy="10080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2800" dirty="0">
                <a:solidFill>
                  <a:srgbClr val="10253F"/>
                </a:solidFill>
                <a:latin typeface="Calibri" pitchFamily="34" charset="0"/>
              </a:rPr>
              <a:t> собственное суждение с привлечением литературного материала как иллюстрации</a:t>
            </a:r>
          </a:p>
        </p:txBody>
      </p:sp>
      <p:sp>
        <p:nvSpPr>
          <p:cNvPr id="12" name="Скругленный прямоугольник 11"/>
          <p:cNvSpPr/>
          <p:nvPr/>
        </p:nvSpPr>
        <p:spPr>
          <a:xfrm>
            <a:off x="2660650" y="4149725"/>
            <a:ext cx="6985000" cy="863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dirty="0">
                <a:solidFill>
                  <a:srgbClr val="10253F"/>
                </a:solidFill>
                <a:latin typeface="Calibri" pitchFamily="34" charset="0"/>
              </a:rPr>
              <a:t> </a:t>
            </a:r>
            <a:r>
              <a:rPr lang="ru-RU" altLang="ru-RU" sz="2800" dirty="0">
                <a:solidFill>
                  <a:srgbClr val="10253F"/>
                </a:solidFill>
                <a:latin typeface="Calibri" pitchFamily="34" charset="0"/>
              </a:rPr>
              <a:t>собственное суждение на основе жизненного (духовного) опыта</a:t>
            </a:r>
          </a:p>
        </p:txBody>
      </p:sp>
      <p:cxnSp>
        <p:nvCxnSpPr>
          <p:cNvPr id="15" name="Прямая со стрелкой 14"/>
          <p:cNvCxnSpPr>
            <a:stCxn id="2" idx="2"/>
            <a:endCxn id="8" idx="0"/>
          </p:cNvCxnSpPr>
          <p:nvPr/>
        </p:nvCxnSpPr>
        <p:spPr>
          <a:xfrm>
            <a:off x="6061075" y="1484313"/>
            <a:ext cx="14288" cy="288925"/>
          </a:xfrm>
          <a:prstGeom prst="straightConnector1">
            <a:avLst/>
          </a:prstGeom>
          <a:ln w="34925">
            <a:solidFill>
              <a:schemeClr val="bg1">
                <a:lumMod val="95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Скругленный прямоугольник 17"/>
          <p:cNvSpPr/>
          <p:nvPr/>
        </p:nvSpPr>
        <p:spPr>
          <a:xfrm rot="16200000">
            <a:off x="227806" y="3248819"/>
            <a:ext cx="3887788"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200" dirty="0">
                <a:solidFill>
                  <a:srgbClr val="FFFFFF"/>
                </a:solidFill>
              </a:rPr>
              <a:t>Основная часть</a:t>
            </a:r>
          </a:p>
        </p:txBody>
      </p:sp>
      <p:cxnSp>
        <p:nvCxnSpPr>
          <p:cNvPr id="19" name="Скругленная соединительная линия 18"/>
          <p:cNvCxnSpPr/>
          <p:nvPr/>
        </p:nvCxnSpPr>
        <p:spPr>
          <a:xfrm>
            <a:off x="8399463" y="1052513"/>
            <a:ext cx="144462" cy="5329237"/>
          </a:xfrm>
          <a:prstGeom prst="curvedConnector3">
            <a:avLst>
              <a:gd name="adj1" fmla="val 1450580"/>
            </a:avLst>
          </a:prstGeom>
          <a:ln w="4127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Прямая со стрелкой 5"/>
          <p:cNvCxnSpPr/>
          <p:nvPr/>
        </p:nvCxnSpPr>
        <p:spPr>
          <a:xfrm>
            <a:off x="479425" y="333375"/>
            <a:ext cx="0" cy="6264275"/>
          </a:xfrm>
          <a:prstGeom prst="straightConnector1">
            <a:avLst/>
          </a:prstGeom>
          <a:ln w="3492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Скругленный прямоугольник 17"/>
          <p:cNvSpPr/>
          <p:nvPr/>
        </p:nvSpPr>
        <p:spPr>
          <a:xfrm rot="16200000">
            <a:off x="-1911349" y="2938462"/>
            <a:ext cx="6191250" cy="9810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200" dirty="0">
                <a:solidFill>
                  <a:srgbClr val="FFFFFF"/>
                </a:solidFill>
              </a:rPr>
              <a:t>движение, развитие мысли, и тексты – иллюстрации мыслей</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1055688" y="188913"/>
          <a:ext cx="10117137" cy="6351587"/>
        </p:xfrm>
        <a:graphic>
          <a:graphicData uri="http://schemas.openxmlformats.org/drawingml/2006/table">
            <a:tbl>
              <a:tblPr firstRow="1" bandRow="1">
                <a:tableStyleId>{5C22544A-7EE6-4342-B048-85BDC9FD1C3A}</a:tableStyleId>
              </a:tblPr>
              <a:tblGrid>
                <a:gridCol w="3577763">
                  <a:extLst>
                    <a:ext uri="{9D8B030D-6E8A-4147-A177-3AD203B41FA5}">
                      <a16:colId xmlns:a16="http://schemas.microsoft.com/office/drawing/2014/main" val="20000"/>
                    </a:ext>
                  </a:extLst>
                </a:gridCol>
                <a:gridCol w="6539374">
                  <a:extLst>
                    <a:ext uri="{9D8B030D-6E8A-4147-A177-3AD203B41FA5}">
                      <a16:colId xmlns:a16="http://schemas.microsoft.com/office/drawing/2014/main" val="20001"/>
                    </a:ext>
                  </a:extLst>
                </a:gridCol>
              </a:tblGrid>
              <a:tr h="1137710">
                <a:tc>
                  <a:txBody>
                    <a:bodyPr/>
                    <a:lstStyle/>
                    <a:p>
                      <a:pPr algn="ctr"/>
                      <a:r>
                        <a:rPr lang="ru-RU" sz="3200" dirty="0"/>
                        <a:t>Тема сочинения</a:t>
                      </a:r>
                    </a:p>
                  </a:txBody>
                  <a:tcPr marL="91439" marR="91439" marT="45692" marB="45692"/>
                </a:tc>
                <a:tc>
                  <a:txBody>
                    <a:bodyPr/>
                    <a:lstStyle/>
                    <a:p>
                      <a:pPr algn="ctr"/>
                      <a:r>
                        <a:rPr lang="ru-RU" sz="2800" dirty="0"/>
                        <a:t>Вариант формулировки основной мысли (тезиса)</a:t>
                      </a:r>
                    </a:p>
                  </a:txBody>
                  <a:tcPr marL="91439" marR="91439" marT="45692" marB="45692"/>
                </a:tc>
                <a:extLst>
                  <a:ext uri="{0D108BD9-81ED-4DB2-BD59-A6C34878D82A}">
                    <a16:rowId xmlns:a16="http://schemas.microsoft.com/office/drawing/2014/main" val="10000"/>
                  </a:ext>
                </a:extLst>
              </a:tr>
              <a:tr h="5213877">
                <a:tc>
                  <a:txBody>
                    <a:bodyPr/>
                    <a:lstStyle/>
                    <a:p>
                      <a:r>
                        <a:rPr lang="ru-RU" sz="2800" b="1" dirty="0"/>
                        <a:t>Может ли книга помочь разобраться в себе?</a:t>
                      </a:r>
                    </a:p>
                  </a:txBody>
                  <a:tcPr marL="91439" marR="91439" marT="45692" marB="45692"/>
                </a:tc>
                <a:tc>
                  <a:txBody>
                    <a:bodyPr/>
                    <a:lstStyle/>
                    <a:p>
                      <a:r>
                        <a:rPr lang="ru-RU" sz="2800" baseline="0" dirty="0"/>
                        <a:t>Хорошая книга всегда помогает мне разобраться в себе, вместе с её героями я радуюсь и печалюсь, пытаюсь найти выход из сложных жизненных ситуаций. Например, произведение … привлекло моё внимание прежде всего глубоким психологизмом, пониманием натуры человека, философскими размышлениями о … (смысле жизни, сущности творчества, любви, добре и зле).</a:t>
                      </a:r>
                      <a:endParaRPr lang="ru-RU" sz="2800" dirty="0"/>
                    </a:p>
                  </a:txBody>
                  <a:tcPr marL="91439" marR="91439" marT="45692" marB="45692"/>
                </a:tc>
                <a:extLst>
                  <a:ext uri="{0D108BD9-81ED-4DB2-BD59-A6C34878D82A}">
                    <a16:rowId xmlns:a16="http://schemas.microsoft.com/office/drawing/2014/main" val="10001"/>
                  </a:ext>
                </a:extLst>
              </a:tr>
            </a:tbl>
          </a:graphicData>
        </a:graphic>
      </p:graphicFrame>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407988" y="188913"/>
          <a:ext cx="11304587" cy="6351587"/>
        </p:xfrm>
        <a:graphic>
          <a:graphicData uri="http://schemas.openxmlformats.org/drawingml/2006/table">
            <a:tbl>
              <a:tblPr firstRow="1" bandRow="1">
                <a:tableStyleId>{5C22544A-7EE6-4342-B048-85BDC9FD1C3A}</a:tableStyleId>
              </a:tblPr>
              <a:tblGrid>
                <a:gridCol w="3384210">
                  <a:extLst>
                    <a:ext uri="{9D8B030D-6E8A-4147-A177-3AD203B41FA5}">
                      <a16:colId xmlns:a16="http://schemas.microsoft.com/office/drawing/2014/main" val="20000"/>
                    </a:ext>
                  </a:extLst>
                </a:gridCol>
                <a:gridCol w="7920377">
                  <a:extLst>
                    <a:ext uri="{9D8B030D-6E8A-4147-A177-3AD203B41FA5}">
                      <a16:colId xmlns:a16="http://schemas.microsoft.com/office/drawing/2014/main" val="20001"/>
                    </a:ext>
                  </a:extLst>
                </a:gridCol>
              </a:tblGrid>
              <a:tr h="1137710">
                <a:tc>
                  <a:txBody>
                    <a:bodyPr/>
                    <a:lstStyle/>
                    <a:p>
                      <a:pPr algn="ctr"/>
                      <a:r>
                        <a:rPr lang="ru-RU" sz="3200" dirty="0"/>
                        <a:t>Тема сочинения</a:t>
                      </a:r>
                    </a:p>
                  </a:txBody>
                  <a:tcPr marL="91435" marR="91435" marT="45692" marB="45692"/>
                </a:tc>
                <a:tc>
                  <a:txBody>
                    <a:bodyPr/>
                    <a:lstStyle/>
                    <a:p>
                      <a:pPr algn="ctr"/>
                      <a:r>
                        <a:rPr lang="ru-RU" sz="2800" dirty="0"/>
                        <a:t>Вариант формулировки основной мысли (тезиса)</a:t>
                      </a:r>
                    </a:p>
                  </a:txBody>
                  <a:tcPr marL="91435" marR="91435" marT="45692" marB="45692"/>
                </a:tc>
                <a:extLst>
                  <a:ext uri="{0D108BD9-81ED-4DB2-BD59-A6C34878D82A}">
                    <a16:rowId xmlns:a16="http://schemas.microsoft.com/office/drawing/2014/main" val="10000"/>
                  </a:ext>
                </a:extLst>
              </a:tr>
              <a:tr h="5213877">
                <a:tc>
                  <a:txBody>
                    <a:bodyPr/>
                    <a:lstStyle/>
                    <a:p>
                      <a:r>
                        <a:rPr lang="ru-RU" sz="2800" b="1" dirty="0"/>
                        <a:t>Что человек ищет на своём жизненном пути?</a:t>
                      </a:r>
                    </a:p>
                  </a:txBody>
                  <a:tcPr marL="91435" marR="91435" marT="45692" marB="45692"/>
                </a:tc>
                <a:tc>
                  <a:txBody>
                    <a:bodyPr/>
                    <a:lstStyle/>
                    <a:p>
                      <a:r>
                        <a:rPr lang="ru-RU" sz="2800" baseline="0" dirty="0"/>
                        <a:t>Наверное, нет единственно верного ответа на вопрос, что человек ищет на своём жизненном пути? Счастья, любви, добра, смысла жизни? Что ни назови, всё будет истинно. «Я знаю всё, но только не себя», - эти слова французского поэта средневековья Франсуа Вийона как нельзя лучше подходят к герою …, который на страницах произведения … проходит нелёгкий путь познания … (добра и зла, любви и ненависти, верности и предательства). </a:t>
                      </a:r>
                      <a:endParaRPr lang="ru-RU" sz="2800" dirty="0"/>
                    </a:p>
                  </a:txBody>
                  <a:tcPr marL="91435" marR="91435" marT="45692" marB="45692"/>
                </a:tc>
                <a:extLst>
                  <a:ext uri="{0D108BD9-81ED-4DB2-BD59-A6C34878D82A}">
                    <a16:rowId xmlns:a16="http://schemas.microsoft.com/office/drawing/2014/main" val="10001"/>
                  </a:ext>
                </a:extLst>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pic>
        <p:nvPicPr>
          <p:cNvPr id="23554" name="Рисунок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47738" y="206375"/>
            <a:ext cx="2054225"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Рисунок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02325" y="396875"/>
            <a:ext cx="2640013" cy="19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Рисунок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12838" y="3744913"/>
            <a:ext cx="1889125"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Рисунок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030663" y="3744913"/>
            <a:ext cx="1871662"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Рисунок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721475" y="4341813"/>
            <a:ext cx="2852738" cy="186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1"/>
          <p:cNvSpPr txBox="1">
            <a:spLocks noChangeArrowheads="1"/>
          </p:cNvSpPr>
          <p:nvPr/>
        </p:nvSpPr>
        <p:spPr bwMode="auto">
          <a:xfrm>
            <a:off x="238125" y="3076575"/>
            <a:ext cx="11715750" cy="579438"/>
          </a:xfrm>
          <a:prstGeom prst="rect">
            <a:avLst/>
          </a:prstGeom>
          <a:solidFill>
            <a:srgbClr val="E7E6E6">
              <a:lumMod val="90000"/>
            </a:srgbClr>
          </a:solidFill>
          <a:ln>
            <a:noFill/>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auto" hangingPunct="1">
              <a:spcBef>
                <a:spcPct val="50000"/>
              </a:spcBef>
              <a:spcAft>
                <a:spcPts val="0"/>
              </a:spcAft>
              <a:defRPr/>
            </a:pPr>
            <a:r>
              <a:rPr lang="ru-RU" altLang="ru-RU" sz="3200" kern="0" dirty="0">
                <a:solidFill>
                  <a:prstClr val="black"/>
                </a:solidFill>
                <a:latin typeface="Monotype Corsiva" panose="03010101010201010101" pitchFamily="66" charset="0"/>
              </a:rPr>
              <a:t>«Журнал Печорина»</a:t>
            </a:r>
          </a:p>
        </p:txBody>
      </p:sp>
      <p:sp>
        <p:nvSpPr>
          <p:cNvPr id="23560" name="Text Box 8"/>
          <p:cNvSpPr txBox="1">
            <a:spLocks noChangeArrowheads="1"/>
          </p:cNvSpPr>
          <p:nvPr/>
        </p:nvSpPr>
        <p:spPr bwMode="auto">
          <a:xfrm>
            <a:off x="3116263" y="336550"/>
            <a:ext cx="2520950" cy="396875"/>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«Бэла»</a:t>
            </a:r>
          </a:p>
        </p:txBody>
      </p:sp>
      <p:sp>
        <p:nvSpPr>
          <p:cNvPr id="23561" name="Text Box 8"/>
          <p:cNvSpPr txBox="1">
            <a:spLocks noChangeArrowheads="1"/>
          </p:cNvSpPr>
          <p:nvPr/>
        </p:nvSpPr>
        <p:spPr bwMode="auto">
          <a:xfrm>
            <a:off x="5354638" y="2465388"/>
            <a:ext cx="3578225" cy="400050"/>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«Максим Максимыч»</a:t>
            </a:r>
          </a:p>
        </p:txBody>
      </p:sp>
      <p:sp>
        <p:nvSpPr>
          <p:cNvPr id="23562" name="Text Box 8"/>
          <p:cNvSpPr txBox="1">
            <a:spLocks noChangeArrowheads="1"/>
          </p:cNvSpPr>
          <p:nvPr/>
        </p:nvSpPr>
        <p:spPr bwMode="auto">
          <a:xfrm>
            <a:off x="714375" y="6305550"/>
            <a:ext cx="2520950" cy="396875"/>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«Тамань»</a:t>
            </a:r>
          </a:p>
        </p:txBody>
      </p:sp>
      <p:sp>
        <p:nvSpPr>
          <p:cNvPr id="23563" name="Text Box 8"/>
          <p:cNvSpPr txBox="1">
            <a:spLocks noChangeArrowheads="1"/>
          </p:cNvSpPr>
          <p:nvPr/>
        </p:nvSpPr>
        <p:spPr bwMode="auto">
          <a:xfrm>
            <a:off x="3667125" y="6323013"/>
            <a:ext cx="2520950" cy="396875"/>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«Княжна Мери»</a:t>
            </a:r>
          </a:p>
        </p:txBody>
      </p:sp>
      <p:sp>
        <p:nvSpPr>
          <p:cNvPr id="23564" name="Text Box 8"/>
          <p:cNvSpPr txBox="1">
            <a:spLocks noChangeArrowheads="1"/>
          </p:cNvSpPr>
          <p:nvPr/>
        </p:nvSpPr>
        <p:spPr bwMode="auto">
          <a:xfrm>
            <a:off x="6886575" y="6305550"/>
            <a:ext cx="2520950" cy="396875"/>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«Фаталист»</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2" name="Скругленный прямоугольник 1"/>
          <p:cNvSpPr/>
          <p:nvPr/>
        </p:nvSpPr>
        <p:spPr>
          <a:xfrm>
            <a:off x="1487488" y="0"/>
            <a:ext cx="921702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a:solidFill>
                  <a:srgbClr val="FFFFFF"/>
                </a:solidFill>
                <a:latin typeface="Verdana" panose="020B0604030504040204" pitchFamily="34" charset="0"/>
                <a:ea typeface="Verdana" panose="020B0604030504040204" pitchFamily="34" charset="0"/>
                <a:cs typeface="Verdana" panose="020B0604030504040204" pitchFamily="34" charset="0"/>
              </a:rPr>
              <a:t>ВАРИАНТЫ ВСТУПЛЕНИЯ К СОЧИНЕНИЮ</a:t>
            </a:r>
          </a:p>
        </p:txBody>
      </p:sp>
      <p:sp>
        <p:nvSpPr>
          <p:cNvPr id="8" name="Скругленный прямоугольник 7"/>
          <p:cNvSpPr/>
          <p:nvPr/>
        </p:nvSpPr>
        <p:spPr>
          <a:xfrm>
            <a:off x="1919288" y="1484313"/>
            <a:ext cx="4392612" cy="115252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3600">
                <a:solidFill>
                  <a:srgbClr val="7030A0"/>
                </a:solidFill>
                <a:latin typeface="Verdana" panose="020B0604030504040204" pitchFamily="34" charset="0"/>
                <a:ea typeface="Verdana" panose="020B0604030504040204" pitchFamily="34" charset="0"/>
                <a:cs typeface="Verdana" panose="020B0604030504040204" pitchFamily="34" charset="0"/>
              </a:rPr>
              <a:t>аналитическое вступление</a:t>
            </a:r>
          </a:p>
        </p:txBody>
      </p:sp>
      <p:sp>
        <p:nvSpPr>
          <p:cNvPr id="9" name="Прямоугольник 8"/>
          <p:cNvSpPr/>
          <p:nvPr/>
        </p:nvSpPr>
        <p:spPr>
          <a:xfrm>
            <a:off x="7104063" y="3141663"/>
            <a:ext cx="3240087" cy="8651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2800" b="1" dirty="0">
                <a:solidFill>
                  <a:srgbClr val="7030A0"/>
                </a:solidFill>
              </a:rPr>
              <a:t>основной вопрос </a:t>
            </a:r>
            <a:r>
              <a:rPr lang="ru-RU" sz="2400" dirty="0">
                <a:solidFill>
                  <a:srgbClr val="7030A0"/>
                </a:solidFill>
              </a:rPr>
              <a:t>(вопросы) сочинения</a:t>
            </a:r>
          </a:p>
        </p:txBody>
      </p:sp>
      <p:sp>
        <p:nvSpPr>
          <p:cNvPr id="11" name="Прямоугольник 10"/>
          <p:cNvSpPr/>
          <p:nvPr/>
        </p:nvSpPr>
        <p:spPr>
          <a:xfrm>
            <a:off x="7104063" y="2205038"/>
            <a:ext cx="3240087" cy="7921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2800" b="1" dirty="0">
                <a:solidFill>
                  <a:srgbClr val="7030A0"/>
                </a:solidFill>
              </a:rPr>
              <a:t>основная мысль </a:t>
            </a:r>
            <a:r>
              <a:rPr lang="ru-RU" sz="2400" dirty="0">
                <a:solidFill>
                  <a:srgbClr val="7030A0"/>
                </a:solidFill>
              </a:rPr>
              <a:t>сочинения</a:t>
            </a:r>
          </a:p>
        </p:txBody>
      </p:sp>
      <p:sp>
        <p:nvSpPr>
          <p:cNvPr id="21" name="Прямоугольник 20"/>
          <p:cNvSpPr/>
          <p:nvPr/>
        </p:nvSpPr>
        <p:spPr>
          <a:xfrm>
            <a:off x="7175500" y="5661025"/>
            <a:ext cx="3241675" cy="863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2800" dirty="0">
                <a:solidFill>
                  <a:srgbClr val="FFFFFF"/>
                </a:solidFill>
              </a:rPr>
              <a:t>выражение своего отношения, мнения</a:t>
            </a:r>
          </a:p>
        </p:txBody>
      </p:sp>
      <p:sp>
        <p:nvSpPr>
          <p:cNvPr id="13" name="Прямоугольник 12"/>
          <p:cNvSpPr/>
          <p:nvPr/>
        </p:nvSpPr>
        <p:spPr>
          <a:xfrm>
            <a:off x="7032625" y="836613"/>
            <a:ext cx="3240088" cy="11525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2800" b="1" dirty="0">
                <a:solidFill>
                  <a:srgbClr val="7030A0"/>
                </a:solidFill>
              </a:rPr>
              <a:t>определение </a:t>
            </a:r>
            <a:r>
              <a:rPr lang="ru-RU" sz="2400" dirty="0">
                <a:solidFill>
                  <a:srgbClr val="7030A0"/>
                </a:solidFill>
              </a:rPr>
              <a:t>основного </a:t>
            </a:r>
            <a:r>
              <a:rPr lang="ru-RU" sz="2800" b="1" dirty="0">
                <a:solidFill>
                  <a:srgbClr val="7030A0"/>
                </a:solidFill>
              </a:rPr>
              <a:t>понятия </a:t>
            </a:r>
            <a:r>
              <a:rPr lang="ru-RU" sz="2400" dirty="0">
                <a:solidFill>
                  <a:srgbClr val="7030A0"/>
                </a:solidFill>
              </a:rPr>
              <a:t>темы </a:t>
            </a:r>
          </a:p>
        </p:txBody>
      </p:sp>
      <p:sp>
        <p:nvSpPr>
          <p:cNvPr id="15" name="Скругленный прямоугольник 14"/>
          <p:cNvSpPr/>
          <p:nvPr/>
        </p:nvSpPr>
        <p:spPr>
          <a:xfrm>
            <a:off x="1919288" y="5589588"/>
            <a:ext cx="4392612" cy="10080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4000">
                <a:solidFill>
                  <a:srgbClr val="FFFFFF"/>
                </a:solidFill>
                <a:latin typeface="Verdana" panose="020B0604030504040204" pitchFamily="34" charset="0"/>
                <a:ea typeface="Verdana" panose="020B0604030504040204" pitchFamily="34" charset="0"/>
                <a:cs typeface="Verdana" panose="020B0604030504040204" pitchFamily="34" charset="0"/>
              </a:rPr>
              <a:t>личностное</a:t>
            </a:r>
          </a:p>
        </p:txBody>
      </p:sp>
      <p:cxnSp>
        <p:nvCxnSpPr>
          <p:cNvPr id="18" name="Прямая со стрелкой 17"/>
          <p:cNvCxnSpPr>
            <a:stCxn id="8" idx="3"/>
            <a:endCxn id="13" idx="1"/>
          </p:cNvCxnSpPr>
          <p:nvPr/>
        </p:nvCxnSpPr>
        <p:spPr>
          <a:xfrm flipV="1">
            <a:off x="6311900" y="1412875"/>
            <a:ext cx="720725" cy="647700"/>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a:stCxn id="8" idx="3"/>
            <a:endCxn id="11" idx="1"/>
          </p:cNvCxnSpPr>
          <p:nvPr/>
        </p:nvCxnSpPr>
        <p:spPr>
          <a:xfrm>
            <a:off x="6311900" y="2060575"/>
            <a:ext cx="792163" cy="539750"/>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a:stCxn id="8" idx="3"/>
            <a:endCxn id="9" idx="1"/>
          </p:cNvCxnSpPr>
          <p:nvPr/>
        </p:nvCxnSpPr>
        <p:spPr>
          <a:xfrm>
            <a:off x="6311900" y="2060575"/>
            <a:ext cx="792163" cy="1512888"/>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a:stCxn id="15" idx="3"/>
          </p:cNvCxnSpPr>
          <p:nvPr/>
        </p:nvCxnSpPr>
        <p:spPr>
          <a:xfrm flipV="1">
            <a:off x="6311900" y="6048375"/>
            <a:ext cx="863600" cy="46038"/>
          </a:xfrm>
          <a:prstGeom prst="straightConnector1">
            <a:avLst/>
          </a:prstGeom>
          <a:ln w="254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6" name="Прямоугольник 15"/>
          <p:cNvSpPr/>
          <p:nvPr/>
        </p:nvSpPr>
        <p:spPr>
          <a:xfrm>
            <a:off x="7104063" y="4292600"/>
            <a:ext cx="3240087" cy="10810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2800" b="1" dirty="0">
                <a:solidFill>
                  <a:srgbClr val="7030A0"/>
                </a:solidFill>
              </a:rPr>
              <a:t>размышление, </a:t>
            </a:r>
            <a:r>
              <a:rPr lang="ru-RU" sz="2400" dirty="0">
                <a:solidFill>
                  <a:srgbClr val="7030A0"/>
                </a:solidFill>
              </a:rPr>
              <a:t>подводящее к теме сочинения</a:t>
            </a:r>
          </a:p>
        </p:txBody>
      </p:sp>
      <p:cxnSp>
        <p:nvCxnSpPr>
          <p:cNvPr id="19" name="Прямая со стрелкой 18"/>
          <p:cNvCxnSpPr>
            <a:stCxn id="8" idx="3"/>
            <a:endCxn id="16" idx="1"/>
          </p:cNvCxnSpPr>
          <p:nvPr/>
        </p:nvCxnSpPr>
        <p:spPr>
          <a:xfrm>
            <a:off x="6311900" y="2060575"/>
            <a:ext cx="792163" cy="2773363"/>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Box 2"/>
          <p:cNvSpPr txBox="1">
            <a:spLocks noChangeArrowheads="1"/>
          </p:cNvSpPr>
          <p:nvPr/>
        </p:nvSpPr>
        <p:spPr bwMode="auto">
          <a:xfrm>
            <a:off x="1808163" y="0"/>
            <a:ext cx="885983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a:solidFill>
                  <a:srgbClr val="FFFFFF"/>
                </a:solidFill>
                <a:latin typeface="Verdana" panose="020B0604030504040204" pitchFamily="34" charset="0"/>
                <a:ea typeface="Verdana" panose="020B0604030504040204" pitchFamily="34" charset="0"/>
                <a:cs typeface="Verdana" panose="020B0604030504040204" pitchFamily="34" charset="0"/>
              </a:rPr>
              <a:t>вступление на основе определения понятия и основного вопроса сочинения</a:t>
            </a:r>
          </a:p>
        </p:txBody>
      </p:sp>
      <p:pic>
        <p:nvPicPr>
          <p:cNvPr id="125955"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808163" y="2492375"/>
            <a:ext cx="8859837"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6" name="TextBox 3"/>
          <p:cNvSpPr txBox="1">
            <a:spLocks noChangeArrowheads="1"/>
          </p:cNvSpPr>
          <p:nvPr/>
        </p:nvSpPr>
        <p:spPr bwMode="auto">
          <a:xfrm>
            <a:off x="1847850" y="1484313"/>
            <a:ext cx="84963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ru-RU" altLang="ru-RU" sz="2400">
                <a:solidFill>
                  <a:schemeClr val="bg1"/>
                </a:solidFill>
              </a:rPr>
              <a:t>Тема: </a:t>
            </a:r>
          </a:p>
          <a:p>
            <a:pPr algn="ctr">
              <a:spcBef>
                <a:spcPct val="0"/>
              </a:spcBef>
              <a:buFontTx/>
              <a:buNone/>
            </a:pPr>
            <a:r>
              <a:rPr lang="ru-RU" altLang="ru-RU" sz="2400">
                <a:solidFill>
                  <a:schemeClr val="bg1"/>
                </a:solidFill>
              </a:rPr>
              <a:t>Человек зависит от времени или противостоит ему?</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63700" y="4160838"/>
            <a:ext cx="87217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TextBox 2"/>
          <p:cNvSpPr txBox="1">
            <a:spLocks noChangeArrowheads="1"/>
          </p:cNvSpPr>
          <p:nvPr/>
        </p:nvSpPr>
        <p:spPr bwMode="auto">
          <a:xfrm>
            <a:off x="0" y="0"/>
            <a:ext cx="1219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3600">
                <a:solidFill>
                  <a:schemeClr val="bg1"/>
                </a:solidFill>
                <a:latin typeface="Verdana" panose="020B0604030504040204" pitchFamily="34" charset="0"/>
                <a:ea typeface="Verdana" panose="020B0604030504040204" pitchFamily="34" charset="0"/>
                <a:cs typeface="Verdana" panose="020B0604030504040204" pitchFamily="34" charset="0"/>
              </a:rPr>
              <a:t>вступление и заключение в их взаимосвязи</a:t>
            </a:r>
          </a:p>
        </p:txBody>
      </p:sp>
      <p:pic>
        <p:nvPicPr>
          <p:cNvPr id="12698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93850" y="877888"/>
            <a:ext cx="8859838"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C:\Documents and Settings\ПОЛЬЗОВАТЕЛЬ\Мои документы\Лебедевой\новые\7.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19438" y="260350"/>
            <a:ext cx="5910262"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3" name="Picture 2" descr="C:\Documents and Settings\ПОЛЬЗОВАТЕЛЬ\Мои документы\Лебедевой\новые\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3888" y="1773238"/>
            <a:ext cx="483076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4" name="Picture 2" descr="C:\Documents and Settings\ПОЛЬЗОВАТЕЛЬ\Мои документы\Лебедевой\новые\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46938" y="1773238"/>
            <a:ext cx="3937000" cy="366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5" name="Picture 2" descr="C:\Documents and Settings\ПОЛЬЗОВАТЕЛЬ\Мои документы\Лебедевой\новые\8.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03613" y="5589588"/>
            <a:ext cx="5329237"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Двойная стрелка влево/вправо 6"/>
          <p:cNvSpPr/>
          <p:nvPr/>
        </p:nvSpPr>
        <p:spPr>
          <a:xfrm>
            <a:off x="5135563" y="1844675"/>
            <a:ext cx="2592387" cy="576263"/>
          </a:xfrm>
          <a:prstGeom prst="lef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dirty="0"/>
              <a:t>взаимосвязь</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1390650" y="981075"/>
            <a:ext cx="9120188"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6000">
                <a:solidFill>
                  <a:srgbClr val="FFFFFF"/>
                </a:solidFill>
                <a:latin typeface="Monotype Corsiva" panose="03010101010201010101" pitchFamily="66" charset="0"/>
              </a:rPr>
              <a:t>Алгоритм написания сочинения на литературную тему </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23888" y="5445125"/>
            <a:ext cx="5184775" cy="863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tx1"/>
                </a:solidFill>
              </a:rPr>
              <a:t>Выбор и обдумывание темы сочинения</a:t>
            </a:r>
          </a:p>
        </p:txBody>
      </p:sp>
      <p:sp>
        <p:nvSpPr>
          <p:cNvPr id="5" name="Прямоугольник 4"/>
          <p:cNvSpPr/>
          <p:nvPr/>
        </p:nvSpPr>
        <p:spPr>
          <a:xfrm>
            <a:off x="1200150" y="4581525"/>
            <a:ext cx="6719888" cy="720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tx1"/>
                </a:solidFill>
              </a:rPr>
              <a:t>Формулировка главной мысли сочинения (тезиса)</a:t>
            </a:r>
          </a:p>
        </p:txBody>
      </p:sp>
      <p:sp>
        <p:nvSpPr>
          <p:cNvPr id="6" name="Прямоугольник 5"/>
          <p:cNvSpPr/>
          <p:nvPr/>
        </p:nvSpPr>
        <p:spPr>
          <a:xfrm>
            <a:off x="2063750" y="3213100"/>
            <a:ext cx="7969250" cy="1182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tx1"/>
                </a:solidFill>
              </a:rPr>
              <a:t>Выбор литературного материала: определение героев (героя), обратившись к которым можно эту тему раскрыть.</a:t>
            </a:r>
          </a:p>
          <a:p>
            <a:pPr algn="ctr">
              <a:defRPr/>
            </a:pPr>
            <a:r>
              <a:rPr lang="ru-RU" dirty="0">
                <a:solidFill>
                  <a:schemeClr val="tx1"/>
                </a:solidFill>
              </a:rPr>
              <a:t>Выбор  событий, эпизодов, в которых раскрываются личностные качества героев</a:t>
            </a:r>
          </a:p>
        </p:txBody>
      </p:sp>
      <p:sp>
        <p:nvSpPr>
          <p:cNvPr id="7" name="Прямоугольник 6"/>
          <p:cNvSpPr/>
          <p:nvPr/>
        </p:nvSpPr>
        <p:spPr>
          <a:xfrm>
            <a:off x="3024188" y="2133600"/>
            <a:ext cx="7489825" cy="865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dirty="0">
                <a:solidFill>
                  <a:schemeClr val="tx1"/>
                </a:solidFill>
              </a:rPr>
              <a:t>На основе выбранного литературного материала создание структуры сочинения (смысловых частей сочинения, его смысловой основы)</a:t>
            </a:r>
          </a:p>
        </p:txBody>
      </p:sp>
      <p:sp>
        <p:nvSpPr>
          <p:cNvPr id="8" name="Прямоугольник 7"/>
          <p:cNvSpPr/>
          <p:nvPr/>
        </p:nvSpPr>
        <p:spPr>
          <a:xfrm>
            <a:off x="3983038" y="1196975"/>
            <a:ext cx="7200900" cy="865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tx1"/>
                </a:solidFill>
              </a:rPr>
              <a:t>Создание текста сочинения</a:t>
            </a:r>
          </a:p>
          <a:p>
            <a:pPr algn="ctr">
              <a:defRPr/>
            </a:pPr>
            <a:r>
              <a:rPr lang="ru-RU" dirty="0">
                <a:solidFill>
                  <a:schemeClr val="tx1"/>
                </a:solidFill>
              </a:rPr>
              <a:t>(развёртывание каждого аргумента в его аналитической и текстуальной составляющей)</a:t>
            </a:r>
          </a:p>
        </p:txBody>
      </p:sp>
      <p:sp>
        <p:nvSpPr>
          <p:cNvPr id="9" name="Прямоугольник 8"/>
          <p:cNvSpPr/>
          <p:nvPr/>
        </p:nvSpPr>
        <p:spPr>
          <a:xfrm>
            <a:off x="6383338" y="476250"/>
            <a:ext cx="5184775" cy="6492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chemeClr val="tx1"/>
                </a:solidFill>
              </a:rPr>
              <a:t>Проверка сочинения по критериям</a:t>
            </a:r>
          </a:p>
        </p:txBody>
      </p:sp>
      <p:sp>
        <p:nvSpPr>
          <p:cNvPr id="3" name="Стрелка вправо 2"/>
          <p:cNvSpPr/>
          <p:nvPr/>
        </p:nvSpPr>
        <p:spPr>
          <a:xfrm rot="19123196">
            <a:off x="7423150" y="4598988"/>
            <a:ext cx="4557713" cy="7191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Box 6"/>
          <p:cNvSpPr txBox="1">
            <a:spLocks noChangeArrowheads="1"/>
          </p:cNvSpPr>
          <p:nvPr/>
        </p:nvSpPr>
        <p:spPr bwMode="auto">
          <a:xfrm>
            <a:off x="1008063" y="333375"/>
            <a:ext cx="10464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800">
                <a:solidFill>
                  <a:srgbClr val="F2F2F2"/>
                </a:solidFill>
              </a:rPr>
              <a:t>1. Способы анализа темы сочинения:</a:t>
            </a:r>
          </a:p>
        </p:txBody>
      </p:sp>
      <p:sp>
        <p:nvSpPr>
          <p:cNvPr id="11" name="Скругленный прямоугольник 10"/>
          <p:cNvSpPr/>
          <p:nvPr/>
        </p:nvSpPr>
        <p:spPr>
          <a:xfrm>
            <a:off x="623888" y="1052513"/>
            <a:ext cx="10944225" cy="33845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600" b="1" dirty="0">
                <a:solidFill>
                  <a:srgbClr val="7030A0"/>
                </a:solidFill>
              </a:rPr>
              <a:t>Задать вопрос к теме или тему переформулировать в виде вопроса. </a:t>
            </a:r>
          </a:p>
          <a:p>
            <a:pPr algn="ctr" eaLnBrk="1" hangingPunct="1">
              <a:defRPr/>
            </a:pPr>
            <a:endParaRPr lang="ru-RU" sz="3200" dirty="0">
              <a:solidFill>
                <a:srgbClr val="FFFFFF"/>
              </a:solidFill>
            </a:endParaRPr>
          </a:p>
          <a:p>
            <a:pPr algn="ctr" eaLnBrk="1" hangingPunct="1">
              <a:defRPr/>
            </a:pPr>
            <a:r>
              <a:rPr lang="ru-RU" sz="3200" dirty="0">
                <a:solidFill>
                  <a:schemeClr val="tx1"/>
                </a:solidFill>
              </a:rPr>
              <a:t>Часто тема сформулирована в виде вопроса – это и есть основной вопрос сочинения.</a:t>
            </a:r>
          </a:p>
        </p:txBody>
      </p:sp>
      <p:sp>
        <p:nvSpPr>
          <p:cNvPr id="8" name="Скругленный прямоугольник 7"/>
          <p:cNvSpPr/>
          <p:nvPr/>
        </p:nvSpPr>
        <p:spPr>
          <a:xfrm>
            <a:off x="719138" y="4941888"/>
            <a:ext cx="10945812" cy="10080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200" dirty="0">
                <a:solidFill>
                  <a:schemeClr val="tx1"/>
                </a:solidFill>
              </a:rPr>
              <a:t>Найти</a:t>
            </a:r>
            <a:r>
              <a:rPr lang="ru-RU" sz="3200" dirty="0">
                <a:solidFill>
                  <a:schemeClr val="accent1">
                    <a:lumMod val="75000"/>
                  </a:schemeClr>
                </a:solidFill>
              </a:rPr>
              <a:t> </a:t>
            </a:r>
            <a:r>
              <a:rPr lang="ru-RU" sz="3200" b="1" dirty="0">
                <a:solidFill>
                  <a:srgbClr val="1C29A4"/>
                </a:solidFill>
              </a:rPr>
              <a:t>опорные слова (понятия) в теме </a:t>
            </a:r>
            <a:r>
              <a:rPr lang="ru-RU" sz="3200" dirty="0">
                <a:solidFill>
                  <a:schemeClr val="tx1"/>
                </a:solidFill>
              </a:rPr>
              <a:t>и разобраться в их смысле.</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912813" y="0"/>
            <a:ext cx="10271125" cy="10080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200" dirty="0">
                <a:solidFill>
                  <a:srgbClr val="333399">
                    <a:lumMod val="75000"/>
                  </a:srgbClr>
                </a:solidFill>
              </a:rPr>
              <a:t>Содержание  аргумента (</a:t>
            </a:r>
            <a:r>
              <a:rPr lang="ru-RU" sz="3200" dirty="0" err="1">
                <a:solidFill>
                  <a:srgbClr val="333399">
                    <a:lumMod val="75000"/>
                  </a:srgbClr>
                </a:solidFill>
              </a:rPr>
              <a:t>микротемы</a:t>
            </a:r>
            <a:r>
              <a:rPr lang="ru-RU" sz="3200" dirty="0">
                <a:solidFill>
                  <a:srgbClr val="333399">
                    <a:lumMod val="75000"/>
                  </a:srgbClr>
                </a:solidFill>
              </a:rPr>
              <a:t>)</a:t>
            </a:r>
          </a:p>
        </p:txBody>
      </p:sp>
      <p:sp>
        <p:nvSpPr>
          <p:cNvPr id="4" name="Скругленный прямоугольник 3"/>
          <p:cNvSpPr/>
          <p:nvPr/>
        </p:nvSpPr>
        <p:spPr>
          <a:xfrm>
            <a:off x="-17463" y="1341438"/>
            <a:ext cx="12192001" cy="25923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ru-RU" altLang="ru-RU" sz="3600" dirty="0" smtClean="0">
                <a:solidFill>
                  <a:srgbClr val="C00000"/>
                </a:solidFill>
                <a:latin typeface="Monotype Corsiva" pitchFamily="66" charset="0"/>
              </a:rPr>
              <a:t>Аналитическая составляющая</a:t>
            </a:r>
            <a:r>
              <a:rPr lang="ru-RU" altLang="ru-RU" sz="3600" dirty="0" smtClean="0">
                <a:solidFill>
                  <a:srgbClr val="262673"/>
                </a:solidFill>
                <a:latin typeface="Monotype Corsiva" pitchFamily="66" charset="0"/>
              </a:rPr>
              <a:t>: размышления о герое, его поступках, причинах поступков, об отношении к людям, о проявлении личностных качеств, жизненных ценностей.</a:t>
            </a:r>
          </a:p>
        </p:txBody>
      </p:sp>
      <p:sp>
        <p:nvSpPr>
          <p:cNvPr id="9" name="Скругленный прямоугольник 8"/>
          <p:cNvSpPr/>
          <p:nvPr/>
        </p:nvSpPr>
        <p:spPr>
          <a:xfrm>
            <a:off x="25400" y="4076700"/>
            <a:ext cx="12192000" cy="2376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4000" dirty="0">
                <a:solidFill>
                  <a:srgbClr val="C00000"/>
                </a:solidFill>
                <a:latin typeface="Monotype Corsiva" pitchFamily="66" charset="0"/>
              </a:rPr>
              <a:t>Текстуальная составляющая</a:t>
            </a:r>
            <a:r>
              <a:rPr lang="ru-RU" sz="4000" dirty="0">
                <a:solidFill>
                  <a:srgbClr val="333399">
                    <a:lumMod val="75000"/>
                  </a:srgbClr>
                </a:solidFill>
                <a:latin typeface="Monotype Corsiva" pitchFamily="66" charset="0"/>
              </a:rPr>
              <a:t>: привлечение текста художественного произведения.</a:t>
            </a: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719138" y="0"/>
            <a:ext cx="10848975"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600" dirty="0">
                <a:solidFill>
                  <a:schemeClr val="tx1"/>
                </a:solidFill>
              </a:rPr>
              <a:t>Варианты привлечения текста</a:t>
            </a:r>
          </a:p>
        </p:txBody>
      </p:sp>
      <p:sp>
        <p:nvSpPr>
          <p:cNvPr id="4" name="Скругленный прямоугольник 3"/>
          <p:cNvSpPr/>
          <p:nvPr/>
        </p:nvSpPr>
        <p:spPr>
          <a:xfrm>
            <a:off x="6335713" y="5157788"/>
            <a:ext cx="5856287" cy="11525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600" dirty="0">
                <a:solidFill>
                  <a:schemeClr val="tx1"/>
                </a:solidFill>
              </a:rPr>
              <a:t>Прямое цитирование</a:t>
            </a:r>
          </a:p>
        </p:txBody>
      </p:sp>
      <p:sp>
        <p:nvSpPr>
          <p:cNvPr id="8" name="Скругленный прямоугольник 7"/>
          <p:cNvSpPr/>
          <p:nvPr/>
        </p:nvSpPr>
        <p:spPr>
          <a:xfrm>
            <a:off x="6335713" y="3644900"/>
            <a:ext cx="5856287" cy="11525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2800" dirty="0">
                <a:solidFill>
                  <a:schemeClr val="tx1"/>
                </a:solidFill>
              </a:rPr>
              <a:t>Непрямое цитирование (косвенная речь)</a:t>
            </a:r>
          </a:p>
        </p:txBody>
      </p:sp>
      <p:sp>
        <p:nvSpPr>
          <p:cNvPr id="10" name="Скругленный прямоугольник 9"/>
          <p:cNvSpPr/>
          <p:nvPr/>
        </p:nvSpPr>
        <p:spPr>
          <a:xfrm>
            <a:off x="0" y="1052513"/>
            <a:ext cx="5856288" cy="10080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600" dirty="0">
                <a:solidFill>
                  <a:srgbClr val="7030A0"/>
                </a:solidFill>
              </a:rPr>
              <a:t>Упоминание имён персонажей</a:t>
            </a:r>
          </a:p>
        </p:txBody>
      </p:sp>
      <p:sp>
        <p:nvSpPr>
          <p:cNvPr id="12" name="Скругленный прямоугольник 11"/>
          <p:cNvSpPr/>
          <p:nvPr/>
        </p:nvSpPr>
        <p:spPr>
          <a:xfrm>
            <a:off x="0" y="2565400"/>
            <a:ext cx="5856288" cy="14128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600" dirty="0">
                <a:solidFill>
                  <a:srgbClr val="7030A0"/>
                </a:solidFill>
              </a:rPr>
              <a:t>Упоминание значимых деталей</a:t>
            </a:r>
          </a:p>
        </p:txBody>
      </p:sp>
      <p:sp>
        <p:nvSpPr>
          <p:cNvPr id="13" name="Скругленный прямоугольник 12"/>
          <p:cNvSpPr/>
          <p:nvPr/>
        </p:nvSpPr>
        <p:spPr>
          <a:xfrm>
            <a:off x="0" y="4508500"/>
            <a:ext cx="5856288" cy="180181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600" dirty="0">
                <a:solidFill>
                  <a:srgbClr val="7030A0"/>
                </a:solidFill>
              </a:rPr>
              <a:t>Упоминание событий, отдельного эпизода</a:t>
            </a:r>
          </a:p>
        </p:txBody>
      </p:sp>
      <p:sp>
        <p:nvSpPr>
          <p:cNvPr id="15" name="Скругленный прямоугольник 14"/>
          <p:cNvSpPr/>
          <p:nvPr/>
        </p:nvSpPr>
        <p:spPr>
          <a:xfrm>
            <a:off x="6335713" y="908050"/>
            <a:ext cx="5856287" cy="2376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ru-RU" sz="3600" dirty="0">
                <a:solidFill>
                  <a:schemeClr val="tx1"/>
                </a:solidFill>
              </a:rPr>
              <a:t>Эпизодическое использование сжатого пересказа</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4146" name="Прямоугольник 1"/>
          <p:cNvSpPr>
            <a:spLocks noChangeArrowheads="1"/>
          </p:cNvSpPr>
          <p:nvPr/>
        </p:nvSpPr>
        <p:spPr bwMode="auto">
          <a:xfrm>
            <a:off x="563563" y="58738"/>
            <a:ext cx="11101387" cy="600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ru-RU" altLang="ru-RU" sz="2400" b="1">
                <a:solidFill>
                  <a:schemeClr val="bg1"/>
                </a:solidFill>
              </a:rPr>
              <a:t>I. Вступление – формулировка темы.</a:t>
            </a:r>
            <a:r>
              <a:rPr lang="ru-RU" altLang="ru-RU" sz="2400">
                <a:solidFill>
                  <a:schemeClr val="bg1"/>
                </a:solidFill>
              </a:rPr>
              <a:t/>
            </a:r>
            <a:br>
              <a:rPr lang="ru-RU" altLang="ru-RU" sz="2400">
                <a:solidFill>
                  <a:schemeClr val="bg1"/>
                </a:solidFill>
              </a:rPr>
            </a:br>
            <a:r>
              <a:rPr lang="ru-RU" altLang="ru-RU" sz="2400">
                <a:solidFill>
                  <a:schemeClr val="bg1"/>
                </a:solidFill>
              </a:rPr>
              <a:t>Вступление занимает первый абзац. Оно должно быть чётким и лаконичным.</a:t>
            </a:r>
            <a:br>
              <a:rPr lang="ru-RU" altLang="ru-RU" sz="2400">
                <a:solidFill>
                  <a:schemeClr val="bg1"/>
                </a:solidFill>
              </a:rPr>
            </a:br>
            <a:r>
              <a:rPr lang="ru-RU" altLang="ru-RU" sz="2400">
                <a:solidFill>
                  <a:schemeClr val="bg1"/>
                </a:solidFill>
              </a:rPr>
              <a:t/>
            </a:r>
            <a:br>
              <a:rPr lang="ru-RU" altLang="ru-RU" sz="2400">
                <a:solidFill>
                  <a:schemeClr val="bg1"/>
                </a:solidFill>
              </a:rPr>
            </a:br>
            <a:r>
              <a:rPr lang="ru-RU" altLang="ru-RU" sz="2400" b="1">
                <a:solidFill>
                  <a:schemeClr val="bg1"/>
                </a:solidFill>
              </a:rPr>
              <a:t>II. Основная часть – раскрытие темы сочинения, аргументы, доказывающие вашу точку зрения.</a:t>
            </a:r>
            <a:r>
              <a:rPr lang="ru-RU" altLang="ru-RU" sz="2400">
                <a:solidFill>
                  <a:schemeClr val="bg1"/>
                </a:solidFill>
              </a:rPr>
              <a:t/>
            </a:r>
            <a:br>
              <a:rPr lang="ru-RU" altLang="ru-RU" sz="2400">
                <a:solidFill>
                  <a:schemeClr val="bg1"/>
                </a:solidFill>
              </a:rPr>
            </a:br>
            <a:r>
              <a:rPr lang="ru-RU" altLang="ru-RU" sz="2400">
                <a:solidFill>
                  <a:schemeClr val="bg1"/>
                </a:solidFill>
              </a:rPr>
              <a:t>Основная часть состоит и четырёх абзацев, в которых вы приводите примеры из литературных произведений, рассуждаете по теме. Основная часть строится по следующей схеме: тезис – литературный аргумент- мини-вывод.</a:t>
            </a:r>
            <a:br>
              <a:rPr lang="ru-RU" altLang="ru-RU" sz="2400">
                <a:solidFill>
                  <a:schemeClr val="bg1"/>
                </a:solidFill>
              </a:rPr>
            </a:br>
            <a:r>
              <a:rPr lang="ru-RU" altLang="ru-RU" sz="2400">
                <a:solidFill>
                  <a:schemeClr val="bg1"/>
                </a:solidFill>
              </a:rPr>
              <a:t/>
            </a:r>
            <a:br>
              <a:rPr lang="ru-RU" altLang="ru-RU" sz="2400">
                <a:solidFill>
                  <a:schemeClr val="bg1"/>
                </a:solidFill>
              </a:rPr>
            </a:br>
            <a:r>
              <a:rPr lang="ru-RU" altLang="ru-RU" sz="2400" b="1">
                <a:solidFill>
                  <a:schemeClr val="bg1"/>
                </a:solidFill>
              </a:rPr>
              <a:t>III. Заключение – обобщение ваших мыслей.</a:t>
            </a:r>
            <a:r>
              <a:rPr lang="ru-RU" altLang="ru-RU" sz="2400">
                <a:solidFill>
                  <a:schemeClr val="bg1"/>
                </a:solidFill>
              </a:rPr>
              <a:t/>
            </a:r>
            <a:br>
              <a:rPr lang="ru-RU" altLang="ru-RU" sz="2400">
                <a:solidFill>
                  <a:schemeClr val="bg1"/>
                </a:solidFill>
              </a:rPr>
            </a:br>
            <a:r>
              <a:rPr lang="ru-RU" altLang="ru-RU" sz="2400">
                <a:solidFill>
                  <a:schemeClr val="bg1"/>
                </a:solidFill>
              </a:rPr>
              <a:t>Заключение – последний абзац сочинения, неразрывно связанный со вступлением, подводящий итог всему рассуждению.</a:t>
            </a:r>
            <a:br>
              <a:rPr lang="ru-RU" altLang="ru-RU" sz="2400">
                <a:solidFill>
                  <a:schemeClr val="bg1"/>
                </a:solidFill>
              </a:rPr>
            </a:br>
            <a:r>
              <a:rPr lang="ru-RU" altLang="ru-RU" sz="2400">
                <a:solidFill>
                  <a:schemeClr val="bg1"/>
                </a:solidFill>
              </a:rPr>
              <a:t>Предлагаем вашему вниманию клише, которые помогут последовательно изложить мысли в сочинении.</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223838" y="871538"/>
            <a:ext cx="8543925" cy="739775"/>
          </a:xfrm>
          <a:prstGeom prst="rect">
            <a:avLst/>
          </a:prstGeom>
          <a:solidFill>
            <a:schemeClr val="bg1">
              <a:lumMod val="95000"/>
            </a:schemeClr>
          </a:soli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a:solidFill>
                  <a:srgbClr val="663300"/>
                </a:solidFill>
                <a:latin typeface="Verdana" panose="020B0604030504040204" pitchFamily="34" charset="0"/>
                <a:ea typeface="Verdana" panose="020B0604030504040204" pitchFamily="34" charset="0"/>
                <a:cs typeface="Verdana" panose="020B0604030504040204" pitchFamily="34" charset="0"/>
              </a:rPr>
              <a:t>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«Тамань»:  </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около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1830</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года – Печорин  направляется из  Санкт-Петербурга в действующий отряд и останавливается в Тамани.</a:t>
            </a:r>
            <a:endParaRPr lang="en-US"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3" name="Rectangle 5"/>
          <p:cNvSpPr>
            <a:spLocks noChangeArrowheads="1"/>
          </p:cNvSpPr>
          <p:nvPr/>
        </p:nvSpPr>
        <p:spPr bwMode="auto">
          <a:xfrm>
            <a:off x="223838" y="1755775"/>
            <a:ext cx="8543925" cy="1292225"/>
          </a:xfrm>
          <a:prstGeom prst="rect">
            <a:avLst/>
          </a:prstGeom>
          <a:solidFill>
            <a:schemeClr val="bg1">
              <a:lumMod val="95000"/>
            </a:schemeClr>
          </a:soli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a:solidFill>
                  <a:srgbClr val="663300"/>
                </a:solidFill>
                <a:latin typeface="Verdana" panose="020B0604030504040204" pitchFamily="34" charset="0"/>
                <a:ea typeface="Verdana" panose="020B0604030504040204" pitchFamily="34" charset="0"/>
                <a:cs typeface="Verdana" panose="020B0604030504040204" pitchFamily="34" charset="0"/>
              </a:rPr>
              <a:t>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«Княжна Мери»: </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10 мая – 17 июня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1832</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–Печорин приезжает из Тамани на воды в Пятигорск, затем в Кисловодск; после дуэли с Грушницким переведен в крепость  под начальство Максима Максимыча.</a:t>
            </a:r>
            <a:endParaRPr lang="en-US"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angle 5"/>
          <p:cNvSpPr>
            <a:spLocks noChangeArrowheads="1"/>
          </p:cNvSpPr>
          <p:nvPr/>
        </p:nvSpPr>
        <p:spPr bwMode="auto">
          <a:xfrm>
            <a:off x="223838" y="3194050"/>
            <a:ext cx="8543925" cy="738188"/>
          </a:xfrm>
          <a:prstGeom prst="rect">
            <a:avLst/>
          </a:prstGeom>
          <a:solidFill>
            <a:schemeClr val="bg1">
              <a:lumMod val="95000"/>
            </a:schemeClr>
          </a:soli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a:solidFill>
                  <a:srgbClr val="663300"/>
                </a:solidFill>
                <a:latin typeface="Verdana" panose="020B0604030504040204" pitchFamily="34" charset="0"/>
                <a:ea typeface="Verdana" panose="020B0604030504040204" pitchFamily="34" charset="0"/>
                <a:cs typeface="Verdana" panose="020B0604030504040204" pitchFamily="34" charset="0"/>
              </a:rPr>
              <a:t>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«Фаталист»: </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декабрь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1832 </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года – Печорин приезжает на две недели из крепости в казачью станицу.</a:t>
            </a:r>
            <a:endParaRPr lang="en-US"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ctangle 5"/>
          <p:cNvSpPr>
            <a:spLocks noChangeArrowheads="1"/>
          </p:cNvSpPr>
          <p:nvPr/>
        </p:nvSpPr>
        <p:spPr bwMode="auto">
          <a:xfrm>
            <a:off x="223838" y="4076700"/>
            <a:ext cx="8543925" cy="739775"/>
          </a:xfrm>
          <a:prstGeom prst="rect">
            <a:avLst/>
          </a:prstGeom>
          <a:solidFill>
            <a:schemeClr val="bg1">
              <a:lumMod val="95000"/>
            </a:schemeClr>
          </a:soli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a:solidFill>
                  <a:srgbClr val="663300"/>
                </a:solidFill>
                <a:latin typeface="Verdana" panose="020B0604030504040204" pitchFamily="34" charset="0"/>
                <a:ea typeface="Verdana" panose="020B0604030504040204" pitchFamily="34" charset="0"/>
                <a:cs typeface="Verdana" panose="020B0604030504040204" pitchFamily="34" charset="0"/>
              </a:rPr>
              <a:t>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«Бэла»: </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весна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1833</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года – Печорин похищает дочь «мирнова князя»; через четыре месяца она погибает от рук Казбича.</a:t>
            </a:r>
            <a:endParaRPr lang="en-US"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a:spLocks noChangeArrowheads="1"/>
          </p:cNvSpPr>
          <p:nvPr/>
        </p:nvSpPr>
        <p:spPr bwMode="auto">
          <a:xfrm>
            <a:off x="233363" y="5340350"/>
            <a:ext cx="8545512" cy="1292225"/>
          </a:xfrm>
          <a:prstGeom prst="rect">
            <a:avLst/>
          </a:prstGeom>
          <a:solidFill>
            <a:schemeClr val="bg1">
              <a:lumMod val="95000"/>
            </a:schemeClr>
          </a:soli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2400">
                <a:solidFill>
                  <a:srgbClr val="663300"/>
                </a:solidFill>
                <a:latin typeface="Verdana" panose="020B0604030504040204" pitchFamily="34" charset="0"/>
                <a:ea typeface="Verdana" panose="020B0604030504040204" pitchFamily="34" charset="0"/>
                <a:cs typeface="Verdana" panose="020B0604030504040204" pitchFamily="34" charset="0"/>
              </a:rPr>
              <a:t>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«Максим Максимыч»: </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осень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1837</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года. Прошло почти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пять лет </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после событий с Бэлой. Печорин отправляется в Персию, снова оказывается на Кавказе и встречается с Максимом Максимычем.  </a:t>
            </a:r>
          </a:p>
          <a:p>
            <a:pPr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По дороге из Персии Печорин умирает.</a:t>
            </a:r>
            <a:endParaRPr lang="en-US"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24583" name="Text Box 4"/>
          <p:cNvSpPr txBox="1">
            <a:spLocks noChangeArrowheads="1"/>
          </p:cNvSpPr>
          <p:nvPr/>
        </p:nvSpPr>
        <p:spPr bwMode="auto">
          <a:xfrm>
            <a:off x="-71438" y="-31750"/>
            <a:ext cx="914400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ru-RU" sz="4800">
                <a:solidFill>
                  <a:srgbClr val="FFFFFF"/>
                </a:solidFill>
                <a:latin typeface="Monotype Corsiva" panose="03010101010201010101" pitchFamily="66" charset="0"/>
              </a:rPr>
              <a:t>Хронология событий </a:t>
            </a:r>
            <a:endParaRPr lang="ru-RU" altLang="ru-RU" sz="1800">
              <a:solidFill>
                <a:srgbClr val="FFFFFF"/>
              </a:solidFill>
              <a:latin typeface="Times New Roman" panose="02020603050405020304" pitchFamily="18" charset="0"/>
            </a:endParaRPr>
          </a:p>
        </p:txBody>
      </p:sp>
      <p:sp>
        <p:nvSpPr>
          <p:cNvPr id="9" name="TextBox 8"/>
          <p:cNvSpPr txBox="1"/>
          <p:nvPr/>
        </p:nvSpPr>
        <p:spPr>
          <a:xfrm>
            <a:off x="8913813" y="1071563"/>
            <a:ext cx="2973387" cy="339725"/>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Печорину 22 года </a:t>
            </a:r>
          </a:p>
        </p:txBody>
      </p:sp>
      <p:sp>
        <p:nvSpPr>
          <p:cNvPr id="10" name="TextBox 9"/>
          <p:cNvSpPr txBox="1"/>
          <p:nvPr/>
        </p:nvSpPr>
        <p:spPr>
          <a:xfrm>
            <a:off x="8913813" y="5786438"/>
            <a:ext cx="2973387" cy="338137"/>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Печорину 30 лет</a:t>
            </a:r>
          </a:p>
        </p:txBody>
      </p:sp>
      <p:sp>
        <p:nvSpPr>
          <p:cNvPr id="11" name="TextBox 10"/>
          <p:cNvSpPr txBox="1"/>
          <p:nvPr/>
        </p:nvSpPr>
        <p:spPr>
          <a:xfrm>
            <a:off x="8913813" y="4154488"/>
            <a:ext cx="2973387" cy="584200"/>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Печорину 25 лет, жил в крепости один год </a:t>
            </a:r>
          </a:p>
        </p:txBody>
      </p:sp>
      <p:sp>
        <p:nvSpPr>
          <p:cNvPr id="12" name="TextBox 11"/>
          <p:cNvSpPr txBox="1"/>
          <p:nvPr/>
        </p:nvSpPr>
        <p:spPr>
          <a:xfrm>
            <a:off x="8913813" y="2233613"/>
            <a:ext cx="2973387" cy="338137"/>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Печорину 24 года </a:t>
            </a:r>
          </a:p>
        </p:txBody>
      </p:sp>
      <p:cxnSp>
        <p:nvCxnSpPr>
          <p:cNvPr id="13" name="Прямая соединительная линия 12"/>
          <p:cNvCxnSpPr/>
          <p:nvPr/>
        </p:nvCxnSpPr>
        <p:spPr>
          <a:xfrm>
            <a:off x="233363" y="5122863"/>
            <a:ext cx="11653837"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550863" y="333375"/>
          <a:ext cx="11136312" cy="5762625"/>
        </p:xfrm>
        <a:graphic>
          <a:graphicData uri="http://schemas.openxmlformats.org/drawingml/2006/table">
            <a:tbl>
              <a:tblPr firstRow="1" firstCol="1" bandRow="1">
                <a:tableStyleId>{5C22544A-7EE6-4342-B048-85BDC9FD1C3A}</a:tableStyleId>
              </a:tblPr>
              <a:tblGrid>
                <a:gridCol w="4416123">
                  <a:extLst>
                    <a:ext uri="{9D8B030D-6E8A-4147-A177-3AD203B41FA5}">
                      <a16:colId xmlns:a16="http://schemas.microsoft.com/office/drawing/2014/main" val="20000"/>
                    </a:ext>
                  </a:extLst>
                </a:gridCol>
                <a:gridCol w="6720189">
                  <a:extLst>
                    <a:ext uri="{9D8B030D-6E8A-4147-A177-3AD203B41FA5}">
                      <a16:colId xmlns:a16="http://schemas.microsoft.com/office/drawing/2014/main" val="20001"/>
                    </a:ext>
                  </a:extLst>
                </a:gridCol>
              </a:tblGrid>
              <a:tr h="175260">
                <a:tc>
                  <a:txBody>
                    <a:bodyPr/>
                    <a:lstStyle/>
                    <a:p>
                      <a:pPr algn="ctr">
                        <a:lnSpc>
                          <a:spcPct val="115000"/>
                        </a:lnSpc>
                        <a:spcAft>
                          <a:spcPts val="0"/>
                        </a:spcAft>
                      </a:pPr>
                      <a:r>
                        <a:rPr lang="ru-RU" sz="1000" dirty="0">
                          <a:solidFill>
                            <a:schemeClr val="tx1"/>
                          </a:solidFill>
                          <a:effectLst/>
                        </a:rPr>
                        <a:t>Часть сочинения</a:t>
                      </a:r>
                      <a:endParaRPr lang="ru-RU" sz="1100" dirty="0">
                        <a:solidFill>
                          <a:schemeClr val="tx1"/>
                        </a:solidFill>
                        <a:effectLst/>
                        <a:latin typeface="Calibri"/>
                        <a:ea typeface="Calibri"/>
                        <a:cs typeface="Times New Roman"/>
                      </a:endParaRPr>
                    </a:p>
                  </a:txBody>
                  <a:tcPr marL="0" marR="0" marT="0" marB="0" anchor="ctr"/>
                </a:tc>
                <a:tc>
                  <a:txBody>
                    <a:bodyPr/>
                    <a:lstStyle/>
                    <a:p>
                      <a:pPr algn="ctr">
                        <a:lnSpc>
                          <a:spcPct val="115000"/>
                        </a:lnSpc>
                        <a:spcAft>
                          <a:spcPts val="0"/>
                        </a:spcAft>
                      </a:pPr>
                      <a:r>
                        <a:rPr lang="ru-RU" sz="1000" dirty="0">
                          <a:solidFill>
                            <a:schemeClr val="tx1"/>
                          </a:solidFill>
                          <a:effectLst/>
                        </a:rPr>
                        <a:t>Клише</a:t>
                      </a:r>
                      <a:endParaRPr lang="ru-RU" sz="1100" dirty="0">
                        <a:solidFill>
                          <a:schemeClr val="tx1"/>
                        </a:solidFill>
                        <a:effectLst/>
                        <a:latin typeface="Calibri"/>
                        <a:ea typeface="Calibri"/>
                        <a:cs typeface="Times New Roman"/>
                      </a:endParaRPr>
                    </a:p>
                  </a:txBody>
                  <a:tcPr marL="0" marR="0" marT="0" marB="0" anchor="ctr"/>
                </a:tc>
                <a:extLst>
                  <a:ext uri="{0D108BD9-81ED-4DB2-BD59-A6C34878D82A}">
                    <a16:rowId xmlns:a16="http://schemas.microsoft.com/office/drawing/2014/main" val="10000"/>
                  </a:ext>
                </a:extLst>
              </a:tr>
              <a:tr h="2839121">
                <a:tc>
                  <a:txBody>
                    <a:bodyPr/>
                    <a:lstStyle/>
                    <a:p>
                      <a:pPr algn="ctr">
                        <a:lnSpc>
                          <a:spcPct val="115000"/>
                        </a:lnSpc>
                        <a:spcAft>
                          <a:spcPts val="0"/>
                        </a:spcAft>
                      </a:pPr>
                      <a:r>
                        <a:rPr lang="ru-RU" sz="1800" dirty="0">
                          <a:solidFill>
                            <a:schemeClr val="tx1"/>
                          </a:solidFill>
                          <a:effectLst/>
                        </a:rPr>
                        <a:t>Вступление</a:t>
                      </a:r>
                      <a:endParaRPr lang="ru-RU" sz="1800" dirty="0">
                        <a:solidFill>
                          <a:schemeClr val="tx1"/>
                        </a:solidFill>
                        <a:effectLst/>
                        <a:latin typeface="Calibri"/>
                        <a:ea typeface="Calibri"/>
                        <a:cs typeface="Times New Roman"/>
                      </a:endParaRPr>
                    </a:p>
                  </a:txBody>
                  <a:tcPr marL="0" marR="0" marT="0" marB="0" anchor="ctr"/>
                </a:tc>
                <a:tc>
                  <a:txBody>
                    <a:bodyPr/>
                    <a:lstStyle/>
                    <a:p>
                      <a:pPr>
                        <a:lnSpc>
                          <a:spcPct val="115000"/>
                        </a:lnSpc>
                        <a:spcAft>
                          <a:spcPts val="0"/>
                        </a:spcAft>
                      </a:pPr>
                      <a:r>
                        <a:rPr lang="ru-RU" sz="1800" dirty="0">
                          <a:effectLst/>
                        </a:rPr>
                        <a:t> С давних времён люди задумывались над вопросом …</a:t>
                      </a:r>
                    </a:p>
                    <a:p>
                      <a:pPr>
                        <a:lnSpc>
                          <a:spcPct val="115000"/>
                        </a:lnSpc>
                        <a:spcAft>
                          <a:spcPts val="0"/>
                        </a:spcAft>
                      </a:pPr>
                      <a:r>
                        <a:rPr lang="ru-RU" sz="1800" dirty="0">
                          <a:effectLst/>
                        </a:rPr>
                        <a:t> Каждый из нас хоть раз в жизни размышлял о ….</a:t>
                      </a:r>
                    </a:p>
                    <a:p>
                      <a:pPr>
                        <a:lnSpc>
                          <a:spcPct val="115000"/>
                        </a:lnSpc>
                        <a:spcAft>
                          <a:spcPts val="0"/>
                        </a:spcAft>
                      </a:pPr>
                      <a:r>
                        <a:rPr lang="ru-RU" sz="1800" dirty="0">
                          <a:effectLst/>
                        </a:rPr>
                        <a:t> Как следует относиться к …?</a:t>
                      </a:r>
                    </a:p>
                    <a:p>
                      <a:pPr>
                        <a:lnSpc>
                          <a:spcPct val="115000"/>
                        </a:lnSpc>
                        <a:spcAft>
                          <a:spcPts val="0"/>
                        </a:spcAft>
                      </a:pPr>
                      <a:r>
                        <a:rPr lang="ru-RU" sz="1800" dirty="0">
                          <a:effectLst/>
                        </a:rPr>
                        <a:t> Для чего нужно…?</a:t>
                      </a:r>
                    </a:p>
                    <a:p>
                      <a:pPr>
                        <a:lnSpc>
                          <a:spcPct val="115000"/>
                        </a:lnSpc>
                        <a:spcAft>
                          <a:spcPts val="0"/>
                        </a:spcAft>
                      </a:pPr>
                      <a:r>
                        <a:rPr lang="ru-RU" sz="1800" dirty="0">
                          <a:effectLst/>
                        </a:rPr>
                        <a:t> (ФИО автора высказывания) когда-то сказал …. (далее следует цитата или её основная мысль).</a:t>
                      </a:r>
                    </a:p>
                    <a:p>
                      <a:pPr>
                        <a:lnSpc>
                          <a:spcPct val="115000"/>
                        </a:lnSpc>
                        <a:spcAft>
                          <a:spcPts val="0"/>
                        </a:spcAft>
                      </a:pPr>
                      <a:r>
                        <a:rPr lang="ru-RU" sz="1800" dirty="0">
                          <a:effectLst/>
                        </a:rPr>
                        <a:t> Я считаю, что…</a:t>
                      </a:r>
                    </a:p>
                    <a:p>
                      <a:pPr>
                        <a:lnSpc>
                          <a:spcPct val="115000"/>
                        </a:lnSpc>
                        <a:spcAft>
                          <a:spcPts val="0"/>
                        </a:spcAft>
                      </a:pPr>
                      <a:r>
                        <a:rPr lang="ru-RU" sz="1800" dirty="0">
                          <a:effectLst/>
                        </a:rPr>
                        <a:t> На мой взгляд, ….</a:t>
                      </a:r>
                      <a:endParaRPr lang="ru-RU" sz="1800" dirty="0">
                        <a:effectLst/>
                        <a:latin typeface="Calibri"/>
                        <a:ea typeface="Calibri"/>
                        <a:cs typeface="Times New Roman"/>
                      </a:endParaRPr>
                    </a:p>
                  </a:txBody>
                  <a:tcPr marL="0" marR="0" marT="0" marB="0" anchor="ctr"/>
                </a:tc>
                <a:extLst>
                  <a:ext uri="{0D108BD9-81ED-4DB2-BD59-A6C34878D82A}">
                    <a16:rowId xmlns:a16="http://schemas.microsoft.com/office/drawing/2014/main" val="10001"/>
                  </a:ext>
                </a:extLst>
              </a:tr>
              <a:tr h="2748245">
                <a:tc>
                  <a:txBody>
                    <a:bodyPr/>
                    <a:lstStyle/>
                    <a:p>
                      <a:pPr algn="ctr">
                        <a:lnSpc>
                          <a:spcPct val="115000"/>
                        </a:lnSpc>
                        <a:spcAft>
                          <a:spcPts val="0"/>
                        </a:spcAft>
                      </a:pPr>
                      <a:r>
                        <a:rPr lang="ru-RU" sz="1800" dirty="0">
                          <a:solidFill>
                            <a:schemeClr val="tx1"/>
                          </a:solidFill>
                          <a:effectLst/>
                        </a:rPr>
                        <a:t>Переход от вступления к основной части</a:t>
                      </a:r>
                      <a:endParaRPr lang="ru-RU" sz="1800" dirty="0">
                        <a:solidFill>
                          <a:schemeClr val="tx1"/>
                        </a:solidFill>
                        <a:effectLst/>
                        <a:latin typeface="Calibri"/>
                        <a:ea typeface="Calibri"/>
                        <a:cs typeface="Times New Roman"/>
                      </a:endParaRPr>
                    </a:p>
                  </a:txBody>
                  <a:tcPr marL="0" marR="0" marT="0" marB="0" anchor="ctr"/>
                </a:tc>
                <a:tc>
                  <a:txBody>
                    <a:bodyPr/>
                    <a:lstStyle/>
                    <a:p>
                      <a:pPr>
                        <a:lnSpc>
                          <a:spcPct val="115000"/>
                        </a:lnSpc>
                        <a:spcAft>
                          <a:spcPts val="0"/>
                        </a:spcAft>
                      </a:pPr>
                      <a:r>
                        <a:rPr lang="ru-RU" sz="1800" dirty="0">
                          <a:effectLst/>
                        </a:rPr>
                        <a:t> Чтобы доказать свою позицию, обращусь к примерам из художественной литературы.</a:t>
                      </a:r>
                    </a:p>
                    <a:p>
                      <a:pPr>
                        <a:lnSpc>
                          <a:spcPct val="115000"/>
                        </a:lnSpc>
                        <a:spcAft>
                          <a:spcPts val="0"/>
                        </a:spcAft>
                      </a:pPr>
                      <a:r>
                        <a:rPr lang="ru-RU" sz="1800" dirty="0">
                          <a:effectLst/>
                        </a:rPr>
                        <a:t> Яркие примеры, доказывающие мою точку зрения, можно найти в произведениях художественной литературы.</a:t>
                      </a:r>
                    </a:p>
                    <a:p>
                      <a:pPr>
                        <a:lnSpc>
                          <a:spcPct val="115000"/>
                        </a:lnSpc>
                        <a:spcAft>
                          <a:spcPts val="0"/>
                        </a:spcAft>
                      </a:pPr>
                      <a:r>
                        <a:rPr lang="ru-RU" sz="1800" dirty="0">
                          <a:effectLst/>
                        </a:rPr>
                        <a:t> В доказательство моей точки зрения могу обратиться к примерам из произведений художественной литературы.</a:t>
                      </a:r>
                      <a:endParaRPr lang="ru-RU" sz="1800" dirty="0">
                        <a:effectLst/>
                        <a:latin typeface="Calibri"/>
                        <a:ea typeface="Calibri"/>
                        <a:cs typeface="Times New Roman"/>
                      </a:endParaRPr>
                    </a:p>
                  </a:txBody>
                  <a:tcPr marL="0" marR="0" marT="0" marB="0" anchor="ctr"/>
                </a:tc>
                <a:extLst>
                  <a:ext uri="{0D108BD9-81ED-4DB2-BD59-A6C34878D82A}">
                    <a16:rowId xmlns:a16="http://schemas.microsoft.com/office/drawing/2014/main" val="10002"/>
                  </a:ext>
                </a:extLst>
              </a:tr>
            </a:tbl>
          </a:graphicData>
        </a:graphic>
      </p:graphicFrame>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6194"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50863" y="692150"/>
            <a:ext cx="11233150" cy="5040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721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00150" y="2060575"/>
            <a:ext cx="10440988" cy="2376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2" name="Заголовок 1"/>
          <p:cNvSpPr>
            <a:spLocks noGrp="1"/>
          </p:cNvSpPr>
          <p:nvPr>
            <p:ph type="ctrTitle"/>
          </p:nvPr>
        </p:nvSpPr>
        <p:spPr>
          <a:xfrm>
            <a:off x="911225" y="1412875"/>
            <a:ext cx="10363200" cy="1470025"/>
          </a:xfrm>
        </p:spPr>
        <p:txBody>
          <a:bodyPr/>
          <a:lstStyle/>
          <a:p>
            <a:r>
              <a:rPr lang="ru-RU" altLang="ru-RU" b="1" smtClean="0">
                <a:solidFill>
                  <a:schemeClr val="bg1"/>
                </a:solidFill>
              </a:rPr>
              <a:t>Спасибо за внимание.</a:t>
            </a:r>
          </a:p>
        </p:txBody>
      </p:sp>
      <p:sp>
        <p:nvSpPr>
          <p:cNvPr id="138243" name="Подзаголовок 2"/>
          <p:cNvSpPr>
            <a:spLocks noGrp="1"/>
          </p:cNvSpPr>
          <p:nvPr>
            <p:ph type="subTitle" idx="1"/>
          </p:nvPr>
        </p:nvSpPr>
        <p:spPr/>
        <p:txBody>
          <a:bodyPr/>
          <a:lstStyle/>
          <a:p>
            <a:pPr algn="r"/>
            <a:r>
              <a:rPr lang="ru-RU" altLang="ru-RU" smtClean="0">
                <a:solidFill>
                  <a:schemeClr val="bg1"/>
                </a:solidFill>
              </a:rPr>
              <a:t>Бобкова Людмила Евгеньевна</a:t>
            </a:r>
          </a:p>
          <a:p>
            <a:pPr algn="r"/>
            <a:r>
              <a:rPr lang="en-US" altLang="ru-RU" smtClean="0">
                <a:solidFill>
                  <a:schemeClr val="bg1"/>
                </a:solidFill>
              </a:rPr>
              <a:t>bobkovaludmila@list.ru</a:t>
            </a:r>
            <a:endParaRPr lang="ru-RU" altLang="ru-RU" smtClean="0">
              <a:solidFill>
                <a:schemeClr val="bg1"/>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25602" name="Text Box 11"/>
          <p:cNvSpPr txBox="1">
            <a:spLocks noChangeArrowheads="1"/>
          </p:cNvSpPr>
          <p:nvPr/>
        </p:nvSpPr>
        <p:spPr bwMode="auto">
          <a:xfrm>
            <a:off x="2711450" y="357188"/>
            <a:ext cx="2952750" cy="12033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defRPr>
            </a:lvl1pPr>
            <a:lvl2pPr marL="742950" indent="-28575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defRPr>
            </a:lvl2pPr>
            <a:lvl3pPr marL="11430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defRPr>
            </a:lvl3pPr>
            <a:lvl4pPr marL="16002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4pPr>
            <a:lvl5pPr marL="20574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5pPr>
            <a:lvl6pPr marL="25146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6pPr>
            <a:lvl7pPr marL="29718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7pPr>
            <a:lvl8pPr marL="34290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8pPr>
            <a:lvl9pPr marL="38862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9pPr>
          </a:lstStyle>
          <a:p>
            <a:pPr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Жажда яркой, насыщенной жизни с высокой, благородной целью.</a:t>
            </a:r>
          </a:p>
        </p:txBody>
      </p:sp>
      <p:pic>
        <p:nvPicPr>
          <p:cNvPr id="25603" name="Picture 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07988" y="333375"/>
            <a:ext cx="2027237" cy="3455988"/>
          </a:xfrm>
          <a:prstGeom prst="rect">
            <a:avLst/>
          </a:prstGeom>
          <a:noFill/>
          <a:ln w="12600" cap="sq">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04" name="Text Box 11"/>
          <p:cNvSpPr txBox="1">
            <a:spLocks noChangeArrowheads="1"/>
          </p:cNvSpPr>
          <p:nvPr/>
        </p:nvSpPr>
        <p:spPr bwMode="auto">
          <a:xfrm>
            <a:off x="8204200" y="4733925"/>
            <a:ext cx="3681413" cy="17557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defRPr>
            </a:lvl1pPr>
            <a:lvl2pPr marL="742950" indent="-28575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defRPr>
            </a:lvl2pPr>
            <a:lvl3pPr marL="11430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defRPr>
            </a:lvl3pPr>
            <a:lvl4pPr marL="16002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4pPr>
            <a:lvl5pPr marL="20574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5pPr>
            <a:lvl6pPr marL="25146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6pPr>
            <a:lvl7pPr marL="29718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7pPr>
            <a:lvl8pPr marL="34290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8pPr>
            <a:lvl9pPr marL="38862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9pPr>
          </a:lstStyle>
          <a:p>
            <a:pPr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Невозможность найти высокую цель в эпоху безвременья – отсюда попытка  заполнить жизненную пустоту хотя бы видимостью содержания. </a:t>
            </a:r>
          </a:p>
        </p:txBody>
      </p:sp>
      <p:sp>
        <p:nvSpPr>
          <p:cNvPr id="25605" name="Text Box 11"/>
          <p:cNvSpPr txBox="1">
            <a:spLocks noChangeArrowheads="1"/>
          </p:cNvSpPr>
          <p:nvPr/>
        </p:nvSpPr>
        <p:spPr bwMode="auto">
          <a:xfrm>
            <a:off x="2725738" y="1916113"/>
            <a:ext cx="2951162" cy="64928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defRPr>
            </a:lvl1pPr>
            <a:lvl2pPr marL="742950" indent="-28575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defRPr>
            </a:lvl2pPr>
            <a:lvl3pPr marL="11430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defRPr>
            </a:lvl3pPr>
            <a:lvl4pPr marL="16002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4pPr>
            <a:lvl5pPr marL="20574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5pPr>
            <a:lvl6pPr marL="25146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6pPr>
            <a:lvl7pPr marL="29718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7pPr>
            <a:lvl8pPr marL="34290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8pPr>
            <a:lvl9pPr marL="38862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9pPr>
          </a:lstStyle>
          <a:p>
            <a:pPr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Разочарование, скука, потеря смысла жизни.</a:t>
            </a:r>
          </a:p>
        </p:txBody>
      </p:sp>
      <p:sp>
        <p:nvSpPr>
          <p:cNvPr id="25606" name="Text Box 11"/>
          <p:cNvSpPr txBox="1">
            <a:spLocks noChangeArrowheads="1"/>
          </p:cNvSpPr>
          <p:nvPr/>
        </p:nvSpPr>
        <p:spPr bwMode="auto">
          <a:xfrm>
            <a:off x="2725738" y="3105150"/>
            <a:ext cx="2951162" cy="9255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defRPr>
            </a:lvl1pPr>
            <a:lvl2pPr marL="742950" indent="-28575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defRPr>
            </a:lvl2pPr>
            <a:lvl3pPr marL="11430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defRPr>
            </a:lvl3pPr>
            <a:lvl4pPr marL="16002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4pPr>
            <a:lvl5pPr marL="20574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5pPr>
            <a:lvl6pPr marL="25146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6pPr>
            <a:lvl7pPr marL="29718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7pPr>
            <a:lvl8pPr marL="34290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8pPr>
            <a:lvl9pPr marL="38862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9pPr>
          </a:lstStyle>
          <a:p>
            <a:pPr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Попытка найти спасение от скуки в любви.</a:t>
            </a:r>
          </a:p>
        </p:txBody>
      </p:sp>
      <p:sp>
        <p:nvSpPr>
          <p:cNvPr id="25607" name="Text Box 11"/>
          <p:cNvSpPr txBox="1">
            <a:spLocks noChangeArrowheads="1"/>
          </p:cNvSpPr>
          <p:nvPr/>
        </p:nvSpPr>
        <p:spPr bwMode="auto">
          <a:xfrm>
            <a:off x="6103938" y="1865313"/>
            <a:ext cx="2951162" cy="92551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defRPr>
            </a:lvl1pPr>
            <a:lvl2pPr marL="742950" indent="-28575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defRPr>
            </a:lvl2pPr>
            <a:lvl3pPr marL="11430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defRPr>
            </a:lvl3pPr>
            <a:lvl4pPr marL="16002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4pPr>
            <a:lvl5pPr marL="20574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5pPr>
            <a:lvl6pPr marL="25146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6pPr>
            <a:lvl7pPr marL="29718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7pPr>
            <a:lvl8pPr marL="34290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8pPr>
            <a:lvl9pPr marL="38862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9pPr>
          </a:lstStyle>
          <a:p>
            <a:pPr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Внутренний и внешний конфликт с людьми.</a:t>
            </a:r>
          </a:p>
        </p:txBody>
      </p:sp>
      <p:sp>
        <p:nvSpPr>
          <p:cNvPr id="25608" name="Text Box 11"/>
          <p:cNvSpPr txBox="1">
            <a:spLocks noChangeArrowheads="1"/>
          </p:cNvSpPr>
          <p:nvPr/>
        </p:nvSpPr>
        <p:spPr bwMode="auto">
          <a:xfrm>
            <a:off x="6240463" y="496888"/>
            <a:ext cx="2951162" cy="6477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defRPr>
            </a:lvl1pPr>
            <a:lvl2pPr marL="742950" indent="-28575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defRPr>
            </a:lvl2pPr>
            <a:lvl3pPr marL="11430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defRPr>
            </a:lvl3pPr>
            <a:lvl4pPr marL="16002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4pPr>
            <a:lvl5pPr marL="20574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5pPr>
            <a:lvl6pPr marL="25146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6pPr>
            <a:lvl7pPr marL="29718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7pPr>
            <a:lvl8pPr marL="34290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8pPr>
            <a:lvl9pPr marL="38862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9pPr>
          </a:lstStyle>
          <a:p>
            <a:pPr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Неспособность к любви и дружбе.</a:t>
            </a:r>
          </a:p>
        </p:txBody>
      </p:sp>
      <p:sp>
        <p:nvSpPr>
          <p:cNvPr id="25609" name="Text Box 11"/>
          <p:cNvSpPr txBox="1">
            <a:spLocks noChangeArrowheads="1"/>
          </p:cNvSpPr>
          <p:nvPr/>
        </p:nvSpPr>
        <p:spPr bwMode="auto">
          <a:xfrm>
            <a:off x="6103938" y="3206750"/>
            <a:ext cx="2951162" cy="6477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Calibri" panose="020F0502020204030204" pitchFamily="34" charset="0"/>
              </a:defRPr>
            </a:lvl1pPr>
            <a:lvl2pPr marL="742950" indent="-28575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Calibri" panose="020F0502020204030204" pitchFamily="34" charset="0"/>
              </a:defRPr>
            </a:lvl2pPr>
            <a:lvl3pPr marL="11430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panose="020F0502020204030204" pitchFamily="34" charset="0"/>
              </a:defRPr>
            </a:lvl3pPr>
            <a:lvl4pPr marL="16002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4pPr>
            <a:lvl5pPr marL="2057400" indent="-228600" defTabSz="449263">
              <a:spcBef>
                <a:spcPct val="20000"/>
              </a:spcBef>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5pPr>
            <a:lvl6pPr marL="25146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6pPr>
            <a:lvl7pPr marL="29718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7pPr>
            <a:lvl8pPr marL="34290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8pPr>
            <a:lvl9pPr marL="3886200" indent="-228600" defTabSz="449263" eaLnBrk="0" fontAlgn="base" hangingPunct="0">
              <a:spcBef>
                <a:spcPct val="20000"/>
              </a:spcBef>
              <a:spcAft>
                <a:spcPct val="0"/>
              </a:spcAft>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Calibri" panose="020F0502020204030204" pitchFamily="34" charset="0"/>
              </a:defRPr>
            </a:lvl9pPr>
          </a:lstStyle>
          <a:p>
            <a:pPr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Потеря душевного жара.</a:t>
            </a:r>
          </a:p>
        </p:txBody>
      </p:sp>
      <p:pic>
        <p:nvPicPr>
          <p:cNvPr id="25610" name="Рисунок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80550" y="1144588"/>
            <a:ext cx="2282825"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TextBox 11"/>
          <p:cNvSpPr txBox="1">
            <a:spLocks noChangeArrowheads="1"/>
          </p:cNvSpPr>
          <p:nvPr/>
        </p:nvSpPr>
        <p:spPr bwMode="auto">
          <a:xfrm>
            <a:off x="306388" y="4495800"/>
            <a:ext cx="7789862" cy="1816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«Пробегаю в памяти все мое прошедшее и спрашиваю себя невольно: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зачем я жил? для какой цели я родился</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А, верно, она существовала, и, верно, было мне назначение высокое, потому что я чувствую в душе моей силы необъятные... Но я не угадал этого назначения, я увлекся приманками страстей пустых и неблагодарных; из горнила их я вышел твёрд и холоден, как железо, но утратил навеки пыл благородных стремлений - лучший свет жизни».</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Рисунок 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3213" y="1063625"/>
            <a:ext cx="3444875" cy="473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5"/>
          <p:cNvSpPr txBox="1">
            <a:spLocks noChangeArrowheads="1"/>
          </p:cNvSpPr>
          <p:nvPr/>
        </p:nvSpPr>
        <p:spPr bwMode="auto">
          <a:xfrm>
            <a:off x="3943350" y="1101725"/>
            <a:ext cx="7788275"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«Если я причина несчастья других, то и сам не менее несчастлив». «Я также очень достоин сожаления».</a:t>
            </a:r>
          </a:p>
        </p:txBody>
      </p:sp>
      <p:sp>
        <p:nvSpPr>
          <p:cNvPr id="26628" name="TextBox 6"/>
          <p:cNvSpPr txBox="1">
            <a:spLocks noChangeArrowheads="1"/>
          </p:cNvSpPr>
          <p:nvPr/>
        </p:nvSpPr>
        <p:spPr bwMode="auto">
          <a:xfrm>
            <a:off x="3956050" y="561975"/>
            <a:ext cx="7789863"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«Жизнь моя становится пустее день ото дня».</a:t>
            </a:r>
          </a:p>
        </p:txBody>
      </p:sp>
      <p:sp>
        <p:nvSpPr>
          <p:cNvPr id="26629" name="TextBox 7"/>
          <p:cNvSpPr txBox="1">
            <a:spLocks noChangeArrowheads="1"/>
          </p:cNvSpPr>
          <p:nvPr/>
        </p:nvSpPr>
        <p:spPr bwMode="auto">
          <a:xfrm>
            <a:off x="3943350" y="1809750"/>
            <a:ext cx="7788275"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«Я чувствовал необходимость излить свои мысли в дружеском разговоре…но с кем?»</a:t>
            </a:r>
          </a:p>
        </p:txBody>
      </p:sp>
      <p:sp>
        <p:nvSpPr>
          <p:cNvPr id="9" name="TextBox 8"/>
          <p:cNvSpPr txBox="1"/>
          <p:nvPr/>
        </p:nvSpPr>
        <p:spPr>
          <a:xfrm>
            <a:off x="3990975" y="4664075"/>
            <a:ext cx="4210050" cy="830263"/>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неверие в счастье, любовь, дружбу, осмысленность и неслучайность человеческой жизни</a:t>
            </a:r>
          </a:p>
        </p:txBody>
      </p:sp>
      <p:sp>
        <p:nvSpPr>
          <p:cNvPr id="10" name="TextBox 9"/>
          <p:cNvSpPr txBox="1"/>
          <p:nvPr/>
        </p:nvSpPr>
        <p:spPr>
          <a:xfrm>
            <a:off x="3990975" y="5640388"/>
            <a:ext cx="4210050" cy="1077912"/>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поединки с людьми и  судьбой как иллюзия жизни, как обречённая попытка заполнить жизненную пустоту</a:t>
            </a:r>
          </a:p>
        </p:txBody>
      </p:sp>
      <p:sp>
        <p:nvSpPr>
          <p:cNvPr id="26632" name="TextBox 10"/>
          <p:cNvSpPr txBox="1">
            <a:spLocks noChangeArrowheads="1"/>
          </p:cNvSpPr>
          <p:nvPr/>
        </p:nvSpPr>
        <p:spPr bwMode="auto">
          <a:xfrm>
            <a:off x="3943350" y="2565400"/>
            <a:ext cx="7788275" cy="1816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«Пробегаю в памяти все мое прошедшее и спрашиваю себя невольно: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зачем я жил? для какой цели я родился</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А, верно, она существовала, и, верно, было мне назначение высокое, потому что я чувствую в душе моей силы необъятные... Но я не угадал этого назначения, я увлекся приманками страстей пустых и неблагодарных; из горнила их я вышел твёрд и холоден, как железо, но утратил навеки пыл благородных стремлений - лучший свет жизни».</a:t>
            </a:r>
          </a:p>
        </p:txBody>
      </p:sp>
      <p:sp>
        <p:nvSpPr>
          <p:cNvPr id="12" name="TextBox 11"/>
          <p:cNvSpPr txBox="1"/>
          <p:nvPr/>
        </p:nvSpPr>
        <p:spPr>
          <a:xfrm>
            <a:off x="8443913" y="4743450"/>
            <a:ext cx="3043237" cy="338138"/>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одиночество</a:t>
            </a:r>
          </a:p>
        </p:txBody>
      </p:sp>
      <p:sp>
        <p:nvSpPr>
          <p:cNvPr id="13" name="TextBox 12"/>
          <p:cNvSpPr txBox="1"/>
          <p:nvPr/>
        </p:nvSpPr>
        <p:spPr>
          <a:xfrm>
            <a:off x="8443913" y="5257800"/>
            <a:ext cx="3043237" cy="585788"/>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опустошение души как главная причина смерти</a:t>
            </a:r>
          </a:p>
        </p:txBody>
      </p:sp>
      <p:sp>
        <p:nvSpPr>
          <p:cNvPr id="26635" name="Прямоугольник 15"/>
          <p:cNvSpPr>
            <a:spLocks noChangeArrowheads="1"/>
          </p:cNvSpPr>
          <p:nvPr/>
        </p:nvSpPr>
        <p:spPr bwMode="auto">
          <a:xfrm>
            <a:off x="4133850" y="-34925"/>
            <a:ext cx="5832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a:solidFill>
                  <a:srgbClr val="F2F2F2"/>
                </a:solidFill>
                <a:latin typeface="Verdana" panose="020B0604030504040204" pitchFamily="34" charset="0"/>
                <a:ea typeface="Verdana" panose="020B0604030504040204" pitchFamily="34" charset="0"/>
                <a:cs typeface="Verdana" panose="020B0604030504040204" pitchFamily="34" charset="0"/>
              </a:rPr>
              <a:t>трагическая судьба Печорина</a:t>
            </a:r>
          </a:p>
        </p:txBody>
      </p:sp>
      <p:sp>
        <p:nvSpPr>
          <p:cNvPr id="15" name="TextBox 14"/>
          <p:cNvSpPr txBox="1"/>
          <p:nvPr/>
        </p:nvSpPr>
        <p:spPr>
          <a:xfrm>
            <a:off x="8443913" y="5965825"/>
            <a:ext cx="3043237" cy="584200"/>
          </a:xfrm>
          <a:prstGeom prst="rect">
            <a:avLst/>
          </a:prstGeom>
          <a:solidFill>
            <a:schemeClr val="bg2">
              <a:lumMod val="20000"/>
              <a:lumOff val="80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Печорин так и не находит смысла жизни</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Рисунок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0200" y="1098550"/>
            <a:ext cx="3578225"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11"/>
          <p:cNvSpPr txBox="1">
            <a:spLocks noChangeArrowheads="1"/>
          </p:cNvSpPr>
          <p:nvPr/>
        </p:nvSpPr>
        <p:spPr bwMode="auto">
          <a:xfrm>
            <a:off x="4117975" y="212725"/>
            <a:ext cx="7743825" cy="634206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«Послушайте, Максим Максимыч, — отвечал он, — у меня несчастный характер; воспитание ли меня сделало таким, бог ли так меня создал, не знаю; знаю только то, что если я причиною несчастия других, то и сам не менее несчастлив; разумеется, это им плохое утешение — только дело в том, что это так. В первой моей молодости, с той минуты, когда я вышел из опеки родных, я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стал наслаждаться бешено всеми удовольствиями</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которые можно достать за деньги, и разумеется,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удовольствия эти мне опротивели</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Потом пустился я в большой свет, и скоро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общество мне также надоело</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влюблялся</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в светских красавиц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и был любим, — но их любовь только раздражала мое воображение и самолюбие, а сердце осталось пусто</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Я стал читать, учиться —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науки также надоели</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я видел, что ни слава, ни счастье от них не зависят нисколько, потому что самые счастливые люди — невежды, а слава — удача, и чтоб добиться ее, надо только быть ловким.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Тогда мне стало скучно</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Вскоре перевели меня на Кавказ: это самое счастливое время моей жизни. Я надеялся, что скука не живет под чеченскими пулями — напрасно: через месяц я так привык к их жужжанию и к близости смерти, что, право, обращал больше внимание на комаров, — и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мне стало скучнее прежнего</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потому что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я потерял почти последнюю надежду</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во мне душа испорчена светом, воображение беспокойное, сердце ненасытное; мне все мало: к печали я так же легко привыкаю, как к наслаждению, и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жизнь моя становится пустее день ото дня</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мне осталось одно средство: путешествовать. Как только будет можно, отправлюсь — только не в Европу, избави боже! — поеду в Америку, в Аравию, в Индию, — авось где-нибудь умру на дороге!»</a:t>
            </a:r>
          </a:p>
          <a:p>
            <a:pPr>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Так он говорил долго, и его слова врезались у меня в памяти, потому что в первый раз я слышал такие вещи от двадцатипятилетнего человека, и, бог даст, в последний...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Что за диво</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Скажите-ка, пожалуйста, — продолжал штабс-капитан, обращаясь ко мне, — вы вот, кажется, бывали в столице, и недавно: неужели тамошная молодежь вся такова?</a:t>
            </a:r>
          </a:p>
        </p:txBody>
      </p:sp>
      <p:sp>
        <p:nvSpPr>
          <p:cNvPr id="27652" name="Прямоугольник 15"/>
          <p:cNvSpPr>
            <a:spLocks noChangeArrowheads="1"/>
          </p:cNvSpPr>
          <p:nvPr/>
        </p:nvSpPr>
        <p:spPr bwMode="auto">
          <a:xfrm>
            <a:off x="412750" y="398463"/>
            <a:ext cx="34115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a:solidFill>
                  <a:srgbClr val="F2F2F2"/>
                </a:solidFill>
                <a:latin typeface="Verdana" panose="020B0604030504040204" pitchFamily="34" charset="0"/>
                <a:ea typeface="Verdana" panose="020B0604030504040204" pitchFamily="34" charset="0"/>
                <a:cs typeface="Verdana" panose="020B0604030504040204" pitchFamily="34" charset="0"/>
              </a:rPr>
              <a:t>исповедь Печорина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Рисунок 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7675" y="350838"/>
            <a:ext cx="4549775" cy="616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Рисунок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07000" y="731838"/>
            <a:ext cx="2935288" cy="362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Рисунок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69288" y="731838"/>
            <a:ext cx="2786062" cy="362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p:nvSpPr>
        <p:spPr bwMode="auto">
          <a:xfrm>
            <a:off x="5067300" y="4762500"/>
            <a:ext cx="6757988" cy="1754188"/>
          </a:xfrm>
          <a:prstGeom prst="rect">
            <a:avLst/>
          </a:prstGeom>
          <a:solidFill>
            <a:schemeClr val="bg1">
              <a:lumMod val="95000"/>
            </a:schemeClr>
          </a:soli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Моя любовь никому не принесла счастья, потому что я ничем не жертвовал для тех, кого любил: я любил для себя, для собственного удовольствия: я только удовлетворял странную потребность сердца, с жадностью поглощая их чувства, их радости и страданья - и никогда не мог насытиться. </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8138" y="565150"/>
            <a:ext cx="5281612" cy="1938338"/>
          </a:xfrm>
          <a:prstGeom prst="rect">
            <a:avLst/>
          </a:prstGeom>
          <a:solidFill>
            <a:schemeClr val="bg1">
              <a:lumMod val="95000"/>
            </a:schemeClr>
          </a:soli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2400">
                <a:solidFill>
                  <a:srgbClr val="663300"/>
                </a:solidFill>
                <a:latin typeface="Verdana" panose="020B0604030504040204" pitchFamily="34" charset="0"/>
                <a:ea typeface="Verdana" panose="020B0604030504040204" pitchFamily="34" charset="0"/>
                <a:cs typeface="Verdana" panose="020B0604030504040204" pitchFamily="34" charset="0"/>
              </a:rPr>
              <a:t> </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Я вернулся домой, волнуемый двумя различными чувствами. Первое было грусть. "За что они все меня ненавидят? - думал я. - За что? Обидел ли я кого-нибудь? Нет. Неужели я принадлежу к числу тех людей, которых один вид уже порождает недоброжелательство?"</a:t>
            </a:r>
            <a:endParaRPr lang="en-US"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29699" name="Прямоугольник 15"/>
          <p:cNvSpPr>
            <a:spLocks noChangeArrowheads="1"/>
          </p:cNvSpPr>
          <p:nvPr/>
        </p:nvSpPr>
        <p:spPr bwMode="auto">
          <a:xfrm>
            <a:off x="2606675" y="71438"/>
            <a:ext cx="5832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a:solidFill>
                  <a:srgbClr val="F2F2F2"/>
                </a:solidFill>
                <a:latin typeface="Verdana" panose="020B0604030504040204" pitchFamily="34" charset="0"/>
                <a:ea typeface="Verdana" panose="020B0604030504040204" pitchFamily="34" charset="0"/>
                <a:cs typeface="Verdana" panose="020B0604030504040204" pitchFamily="34" charset="0"/>
              </a:rPr>
              <a:t>конфликт с обществом</a:t>
            </a:r>
          </a:p>
        </p:txBody>
      </p:sp>
      <p:pic>
        <p:nvPicPr>
          <p:cNvPr id="29700" name="Рисунок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6875" y="3068638"/>
            <a:ext cx="3273425"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4"/>
          <p:cNvSpPr txBox="1">
            <a:spLocks noChangeArrowheads="1"/>
          </p:cNvSpPr>
          <p:nvPr/>
        </p:nvSpPr>
        <p:spPr bwMode="auto">
          <a:xfrm>
            <a:off x="5737225" y="579438"/>
            <a:ext cx="5946775" cy="2062162"/>
          </a:xfrm>
          <a:prstGeom prst="rect">
            <a:avLst/>
          </a:prstGeom>
          <a:solidFill>
            <a:schemeClr val="bg1">
              <a:lumMod val="95000"/>
            </a:schemeClr>
          </a:solid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И, может быть, я завтра умру!.. и не останется на земле ни одного существа, которое бы поняло меня совершенно. Одни почитают меня хуже, другие лучше, чем я в самом деле... Одни скажут: он был добрый малый, другие - мерзавец. И то и другое будет ложно. После этого стоит ли труда жить? а все живешь - из любопытства: ожидаешь чего-то нового... Смешно и досадно! </a:t>
            </a:r>
          </a:p>
        </p:txBody>
      </p:sp>
      <p:pic>
        <p:nvPicPr>
          <p:cNvPr id="29702"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20188" y="2940050"/>
            <a:ext cx="2733675"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5"/>
          <p:cNvSpPr>
            <a:spLocks noChangeArrowheads="1"/>
          </p:cNvSpPr>
          <p:nvPr/>
        </p:nvSpPr>
        <p:spPr bwMode="auto">
          <a:xfrm>
            <a:off x="3822700" y="2755900"/>
            <a:ext cx="5091113" cy="4030663"/>
          </a:xfrm>
          <a:prstGeom prst="rect">
            <a:avLst/>
          </a:prstGeom>
          <a:solidFill>
            <a:schemeClr val="bg1">
              <a:lumMod val="95000"/>
            </a:schemeClr>
          </a:solidFill>
          <a:ln w="9525">
            <a:solidFill>
              <a:srgbClr val="0000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Грушницкий! - сказал я, - еще есть время; откажись от своей клеветы, и я тебе прощу все. Тебе не удалось меня подурачить, и мое самолюбие удовлетворено; - вспомни - мы были когда-то друзьями... </a:t>
            </a:r>
          </a:p>
          <a:p>
            <a:pPr algn="just" eaLnBrk="1" hangingPunct="1">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Лицо у него вспыхнуло, глаза засверкали. </a:t>
            </a:r>
          </a:p>
          <a:p>
            <a:pPr algn="just" eaLnBrk="1" hangingPunct="1">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 Стреляйте! - отвечал он, - я себя презираю, а вас ненавижу. Если вы меня не убьете, я вас зарежу ночью из-за угла. Нам на земле вдвоем нет места... </a:t>
            </a:r>
          </a:p>
          <a:p>
            <a:pPr algn="just" eaLnBrk="1" hangingPunct="1">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Я выстрелил... </a:t>
            </a:r>
          </a:p>
          <a:p>
            <a:pPr algn="just" eaLnBrk="1" hangingPunct="1">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Когда дым рассеялся, Грушницкого на площадке не было. Только прах легким столбом еще вился на краю обрыва. Все в один голос вскрикнули. </a:t>
            </a:r>
          </a:p>
          <a:p>
            <a:pPr algn="just" eaLnBrk="1" hangingPunct="1">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 Finita la comedia! - сказал я доктору. </a:t>
            </a:r>
            <a:endParaRPr lang="ru-RU" altLang="ru-RU" sz="240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Прямоугольник 15"/>
          <p:cNvSpPr>
            <a:spLocks noChangeArrowheads="1"/>
          </p:cNvSpPr>
          <p:nvPr/>
        </p:nvSpPr>
        <p:spPr bwMode="auto">
          <a:xfrm>
            <a:off x="1116013" y="161925"/>
            <a:ext cx="6723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400">
                <a:solidFill>
                  <a:srgbClr val="F2F2F2"/>
                </a:solidFill>
                <a:latin typeface="Verdana" panose="020B0604030504040204" pitchFamily="34" charset="0"/>
                <a:ea typeface="Verdana" panose="020B0604030504040204" pitchFamily="34" charset="0"/>
                <a:cs typeface="Verdana" panose="020B0604030504040204" pitchFamily="34" charset="0"/>
              </a:rPr>
              <a:t>сомнение в предопределённости судьбы</a:t>
            </a:r>
          </a:p>
        </p:txBody>
      </p:sp>
      <p:sp>
        <p:nvSpPr>
          <p:cNvPr id="6" name="TextBox 5"/>
          <p:cNvSpPr txBox="1"/>
          <p:nvPr/>
        </p:nvSpPr>
        <p:spPr>
          <a:xfrm>
            <a:off x="425450" y="796925"/>
            <a:ext cx="8104188" cy="5510213"/>
          </a:xfrm>
          <a:prstGeom prst="rect">
            <a:avLst/>
          </a:prstGeom>
          <a:solidFill>
            <a:schemeClr val="accent3">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Я возвращался домой пустыми переулками станицы; месяц, полный и красный, как зарево пожара, начинал показываться из-за зубчатого горизонта домов; звезды спокойно сияли на темно-голубом своде, и мне стало смешно, когда я вспомнил, что были некогда люди премудрые, думавшие, что светила небесные принимают участие в наших ничтожных спорах за клочок земли или за какие-нибудь вымышленные права!.. И что ж? эти лампады, зажженные, по их мнению, только для того, чтобы освещать их битвы и торжества, горят с прежним блеском, а их страсти и надежды давно угасли вместе с ними, как огонек, зажженный на краю леса беспечным странником! Но зато какую силу воли придавала им уверенность, что целое небо со своими бесчисленными жителями на них смотрит с участием, хотя немым, но неизменным!.. </a:t>
            </a:r>
          </a:p>
          <a:p>
            <a:pPr algn="just" eaLnBrk="1" hangingPunct="1">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А мы, их жалкие потомки, скитающиеся по земле без убеждений и гордости, без наслаждения и страха, кроме той невольной боязни, сжимающей сердце при мысли о неизбежном конце, мы не способны более к великим жертвам ни для блага человечества, ни даже для собственного счастия, потому знаем его невозможность и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равнодушно переходим от сомнения к сомнению</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как наши предки бросались от одного заблуждения к другому, не имея, как они, ни надежды, ни даже того неопределенного, хотя и истинного наслаждения, которое встречает душа во всякой борьбе с людьми или судьбою...</a:t>
            </a:r>
          </a:p>
        </p:txBody>
      </p:sp>
      <p:pic>
        <p:nvPicPr>
          <p:cNvPr id="30724" name="Рисунок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850313" y="1290638"/>
            <a:ext cx="311150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0"/>
          <p:cNvSpPr txBox="1">
            <a:spLocks noChangeArrowheads="1"/>
          </p:cNvSpPr>
          <p:nvPr/>
        </p:nvSpPr>
        <p:spPr bwMode="auto">
          <a:xfrm>
            <a:off x="1165225" y="0"/>
            <a:ext cx="6553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800">
                <a:solidFill>
                  <a:srgbClr val="F2F2F2"/>
                </a:solidFill>
                <a:latin typeface="Verdana" panose="020B0604030504040204" pitchFamily="34" charset="0"/>
                <a:ea typeface="Verdana" panose="020B0604030504040204" pitchFamily="34" charset="0"/>
                <a:cs typeface="Verdana" panose="020B0604030504040204" pitchFamily="34" charset="0"/>
              </a:rPr>
              <a:t>жизненная философия Печорина</a:t>
            </a:r>
          </a:p>
        </p:txBody>
      </p:sp>
      <p:sp>
        <p:nvSpPr>
          <p:cNvPr id="12" name="TextBox 11"/>
          <p:cNvSpPr txBox="1"/>
          <p:nvPr/>
        </p:nvSpPr>
        <p:spPr>
          <a:xfrm>
            <a:off x="390525" y="573088"/>
            <a:ext cx="8102600" cy="923925"/>
          </a:xfrm>
          <a:prstGeom prst="rect">
            <a:avLst/>
          </a:prstGeom>
          <a:solidFill>
            <a:schemeClr val="accent3">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Какое мне дело до радостей и бедствий человеческих… Я смотрю на страдания и радости других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только в отношении к себе</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как на пищу, поддерживающую мои душевные силы.</a:t>
            </a:r>
          </a:p>
        </p:txBody>
      </p:sp>
      <p:sp>
        <p:nvSpPr>
          <p:cNvPr id="13" name="TextBox 12"/>
          <p:cNvSpPr txBox="1"/>
          <p:nvPr/>
        </p:nvSpPr>
        <p:spPr>
          <a:xfrm>
            <a:off x="390525" y="1765300"/>
            <a:ext cx="8102600" cy="369888"/>
          </a:xfrm>
          <a:prstGeom prst="rect">
            <a:avLst/>
          </a:prstGeom>
          <a:solidFill>
            <a:schemeClr val="accent3">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А что такое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счастие</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Насыщенная гордость.</a:t>
            </a:r>
          </a:p>
        </p:txBody>
      </p:sp>
      <p:sp>
        <p:nvSpPr>
          <p:cNvPr id="14" name="TextBox 13"/>
          <p:cNvSpPr txBox="1"/>
          <p:nvPr/>
        </p:nvSpPr>
        <p:spPr>
          <a:xfrm>
            <a:off x="390525" y="2462213"/>
            <a:ext cx="8102600" cy="646112"/>
          </a:xfrm>
          <a:prstGeom prst="rect">
            <a:avLst/>
          </a:prstGeom>
          <a:solidFill>
            <a:schemeClr val="accent3">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Я к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дружбе</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не способен: из двух друзей всегда один раб другого, хотя часто ни один из них в этом себе не признается.</a:t>
            </a:r>
          </a:p>
        </p:txBody>
      </p:sp>
      <p:sp>
        <p:nvSpPr>
          <p:cNvPr id="16" name="TextBox 15"/>
          <p:cNvSpPr txBox="1"/>
          <p:nvPr/>
        </p:nvSpPr>
        <p:spPr>
          <a:xfrm>
            <a:off x="390525" y="5624513"/>
            <a:ext cx="8102600" cy="923925"/>
          </a:xfrm>
          <a:prstGeom prst="rect">
            <a:avLst/>
          </a:prstGeom>
          <a:solidFill>
            <a:schemeClr val="accent3">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свободы</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моей не продам. Отчего я так дорожу ею? Что мне в ней? Куда я себя готовлю? Чего я жду от будущего? Право, ровно ничего.</a:t>
            </a:r>
          </a:p>
        </p:txBody>
      </p:sp>
      <p:pic>
        <p:nvPicPr>
          <p:cNvPr id="31751" name="Рисунок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809038" y="1327150"/>
            <a:ext cx="2535237"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0525" y="3489325"/>
            <a:ext cx="8102600" cy="1754188"/>
          </a:xfrm>
          <a:prstGeom prst="rect">
            <a:avLst/>
          </a:prstGeom>
          <a:solidFill>
            <a:schemeClr val="accent3">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Я люблю врагов, хотя не по-христиански. Они меня забавляют, волнуют мне кровь. Быть всегда настороже, ловить каждый взгляд, значение каждого слова, угадывать намерения, разрушать заговоры, притворяться обманутым, и вдруг одним толчком опрокинуть все огромное и многотрудное здание их хитростей и замыслов, - вот что я называю </a:t>
            </a:r>
            <a:r>
              <a:rPr lang="ru-RU" altLang="ru-RU" sz="1800">
                <a:solidFill>
                  <a:srgbClr val="C00000"/>
                </a:solidFill>
                <a:latin typeface="Verdana" panose="020B0604030504040204" pitchFamily="34" charset="0"/>
                <a:ea typeface="Verdana" panose="020B0604030504040204" pitchFamily="34" charset="0"/>
                <a:cs typeface="Verdana" panose="020B0604030504040204" pitchFamily="34" charset="0"/>
              </a:rPr>
              <a:t>жизнью</a:t>
            </a: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36862"/>
          </a:schemeClr>
        </a:solidFill>
        <a:effectLst/>
      </p:bgPr>
    </p:bg>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0" y="-171450"/>
            <a:ext cx="12360275" cy="7029450"/>
          </a:xfrm>
          <a:prstGeom prst="rect">
            <a:avLst/>
          </a:prstGeom>
          <a:solidFill>
            <a:schemeClr val="accent1">
              <a:lumMod val="60000"/>
              <a:lumOff val="40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 name="Скругленный прямоугольник 7"/>
          <p:cNvSpPr/>
          <p:nvPr/>
        </p:nvSpPr>
        <p:spPr>
          <a:xfrm>
            <a:off x="9091613" y="0"/>
            <a:ext cx="2663825" cy="827088"/>
          </a:xfrm>
          <a:prstGeom prst="roundRect">
            <a:avLst/>
          </a:prstGeom>
          <a:solidFill>
            <a:srgbClr val="1C29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4341" name="TextBox 14"/>
          <p:cNvSpPr txBox="1">
            <a:spLocks noChangeArrowheads="1"/>
          </p:cNvSpPr>
          <p:nvPr/>
        </p:nvSpPr>
        <p:spPr bwMode="auto">
          <a:xfrm>
            <a:off x="9204325" y="-71438"/>
            <a:ext cx="2571750" cy="92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5400">
                <a:solidFill>
                  <a:srgbClr val="FFFFFF"/>
                </a:solidFill>
                <a:latin typeface="Verdana" panose="020B0604030504040204" pitchFamily="34" charset="0"/>
                <a:ea typeface="Verdana" panose="020B0604030504040204" pitchFamily="34" charset="0"/>
                <a:cs typeface="Verdana" panose="020B0604030504040204" pitchFamily="34" charset="0"/>
              </a:rPr>
              <a:t>2022</a:t>
            </a:r>
          </a:p>
        </p:txBody>
      </p:sp>
      <p:sp>
        <p:nvSpPr>
          <p:cNvPr id="4" name="Прямоугольник 3"/>
          <p:cNvSpPr/>
          <p:nvPr/>
        </p:nvSpPr>
        <p:spPr>
          <a:xfrm>
            <a:off x="820738" y="936625"/>
            <a:ext cx="10955337"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21" name="Picture 4" descr="https://images.vexels.com/media/users/3/157545/isolated/preview/057098b4a63e172134e0f04bbbcd6e8b-school-book-icon-by-vexels.png"/>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906616" y="847148"/>
            <a:ext cx="1296143" cy="1123461"/>
          </a:xfrm>
          <a:prstGeom prst="rect">
            <a:avLst/>
          </a:prstGeom>
          <a:noFill/>
        </p:spPr>
      </p:pic>
      <p:sp>
        <p:nvSpPr>
          <p:cNvPr id="46" name="Прямоугольник 45"/>
          <p:cNvSpPr/>
          <p:nvPr/>
        </p:nvSpPr>
        <p:spPr>
          <a:xfrm>
            <a:off x="788988" y="2060575"/>
            <a:ext cx="10953750"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7" name="Прямоугольник 46"/>
          <p:cNvSpPr/>
          <p:nvPr/>
        </p:nvSpPr>
        <p:spPr>
          <a:xfrm>
            <a:off x="844550" y="3343275"/>
            <a:ext cx="10953750"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8" name="Прямоугольник 47"/>
          <p:cNvSpPr/>
          <p:nvPr/>
        </p:nvSpPr>
        <p:spPr>
          <a:xfrm>
            <a:off x="844550" y="5721350"/>
            <a:ext cx="10953750"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9" name="Прямоугольник 48"/>
          <p:cNvSpPr/>
          <p:nvPr/>
        </p:nvSpPr>
        <p:spPr>
          <a:xfrm>
            <a:off x="869950" y="4508500"/>
            <a:ext cx="10955338"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50" name="Picture 4" descr="https://images.vexels.com/media/users/3/157545/isolated/preview/057098b4a63e172134e0f04bbbcd6e8b-school-book-icon-by-vexels.png"/>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70691" y="1970609"/>
            <a:ext cx="1296143" cy="1123461"/>
          </a:xfrm>
          <a:prstGeom prst="rect">
            <a:avLst/>
          </a:prstGeom>
          <a:noFill/>
        </p:spPr>
      </p:pic>
      <p:pic>
        <p:nvPicPr>
          <p:cNvPr id="51" name="Picture 4" descr="https://images.vexels.com/media/users/3/157545/isolated/preview/057098b4a63e172134e0f04bbbcd6e8b-school-book-icon-by-vexels.png"/>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936522" y="3253047"/>
            <a:ext cx="1296143" cy="1123461"/>
          </a:xfrm>
          <a:prstGeom prst="rect">
            <a:avLst/>
          </a:prstGeom>
          <a:noFill/>
        </p:spPr>
      </p:pic>
      <p:pic>
        <p:nvPicPr>
          <p:cNvPr id="52" name="Picture 4" descr="https://images.vexels.com/media/users/3/157545/isolated/preview/057098b4a63e172134e0f04bbbcd6e8b-school-book-icon-by-vexels.png"/>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936522" y="4376523"/>
            <a:ext cx="1296143" cy="1123461"/>
          </a:xfrm>
          <a:prstGeom prst="rect">
            <a:avLst/>
          </a:prstGeom>
          <a:noFill/>
        </p:spPr>
      </p:pic>
      <p:pic>
        <p:nvPicPr>
          <p:cNvPr id="53" name="Picture 4" descr="https://images.vexels.com/media/users/3/157545/isolated/preview/057098b4a63e172134e0f04bbbcd6e8b-school-book-icon-by-vexels.png"/>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906616" y="5630392"/>
            <a:ext cx="1296143" cy="1123461"/>
          </a:xfrm>
          <a:prstGeom prst="rect">
            <a:avLst/>
          </a:prstGeom>
          <a:noFill/>
        </p:spPr>
      </p:pic>
      <p:sp>
        <p:nvSpPr>
          <p:cNvPr id="14352" name="TextBox 6"/>
          <p:cNvSpPr txBox="1">
            <a:spLocks noChangeArrowheads="1"/>
          </p:cNvSpPr>
          <p:nvPr/>
        </p:nvSpPr>
        <p:spPr bwMode="auto">
          <a:xfrm>
            <a:off x="2727325" y="925513"/>
            <a:ext cx="81422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800" b="1">
                <a:solidFill>
                  <a:srgbClr val="17375E"/>
                </a:solidFill>
                <a:latin typeface="Verdana" panose="020B0604030504040204" pitchFamily="34" charset="0"/>
                <a:ea typeface="Verdana" panose="020B0604030504040204" pitchFamily="34" charset="0"/>
                <a:cs typeface="Verdana" panose="020B0604030504040204" pitchFamily="34" charset="0"/>
              </a:rPr>
              <a:t>Человек путешествующий: дорога в жизни человека</a:t>
            </a:r>
          </a:p>
        </p:txBody>
      </p:sp>
      <p:sp>
        <p:nvSpPr>
          <p:cNvPr id="14353" name="TextBox 53"/>
          <p:cNvSpPr txBox="1">
            <a:spLocks noChangeArrowheads="1"/>
          </p:cNvSpPr>
          <p:nvPr/>
        </p:nvSpPr>
        <p:spPr bwMode="auto">
          <a:xfrm>
            <a:off x="2830513" y="2046288"/>
            <a:ext cx="89296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800" b="1">
                <a:solidFill>
                  <a:srgbClr val="17375E"/>
                </a:solidFill>
                <a:latin typeface="Verdana" panose="020B0604030504040204" pitchFamily="34" charset="0"/>
                <a:ea typeface="Verdana" panose="020B0604030504040204" pitchFamily="34" charset="0"/>
                <a:cs typeface="Verdana" panose="020B0604030504040204" pitchFamily="34" charset="0"/>
              </a:rPr>
              <a:t>Цивилизация и технологии — спасение, вызов или трагедия?</a:t>
            </a:r>
          </a:p>
        </p:txBody>
      </p:sp>
      <p:sp>
        <p:nvSpPr>
          <p:cNvPr id="14354" name="TextBox 54"/>
          <p:cNvSpPr txBox="1">
            <a:spLocks noChangeArrowheads="1"/>
          </p:cNvSpPr>
          <p:nvPr/>
        </p:nvSpPr>
        <p:spPr bwMode="auto">
          <a:xfrm>
            <a:off x="2844800" y="3552825"/>
            <a:ext cx="8945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800" b="1">
                <a:solidFill>
                  <a:srgbClr val="17375E"/>
                </a:solidFill>
                <a:latin typeface="Verdana" panose="020B0604030504040204" pitchFamily="34" charset="0"/>
                <a:ea typeface="Verdana" panose="020B0604030504040204" pitchFamily="34" charset="0"/>
                <a:cs typeface="Verdana" panose="020B0604030504040204" pitchFamily="34" charset="0"/>
              </a:rPr>
              <a:t>Преступление и наказание — вечная тема</a:t>
            </a:r>
          </a:p>
        </p:txBody>
      </p:sp>
      <p:sp>
        <p:nvSpPr>
          <p:cNvPr id="14355" name="TextBox 55"/>
          <p:cNvSpPr txBox="1">
            <a:spLocks noChangeArrowheads="1"/>
          </p:cNvSpPr>
          <p:nvPr/>
        </p:nvSpPr>
        <p:spPr bwMode="auto">
          <a:xfrm>
            <a:off x="2727325" y="4525963"/>
            <a:ext cx="89693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800" b="1">
                <a:solidFill>
                  <a:srgbClr val="17375E"/>
                </a:solidFill>
                <a:latin typeface="Verdana" panose="020B0604030504040204" pitchFamily="34" charset="0"/>
                <a:ea typeface="Verdana" panose="020B0604030504040204" pitchFamily="34" charset="0"/>
                <a:cs typeface="Verdana" panose="020B0604030504040204" pitchFamily="34" charset="0"/>
              </a:rPr>
              <a:t>Книга (музыка, спектакль, фильм) — про меня</a:t>
            </a:r>
          </a:p>
        </p:txBody>
      </p:sp>
      <p:sp>
        <p:nvSpPr>
          <p:cNvPr id="14356" name="TextBox 56"/>
          <p:cNvSpPr txBox="1">
            <a:spLocks noChangeArrowheads="1"/>
          </p:cNvSpPr>
          <p:nvPr/>
        </p:nvSpPr>
        <p:spPr bwMode="auto">
          <a:xfrm>
            <a:off x="2746375" y="5710238"/>
            <a:ext cx="89296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800" b="1">
                <a:solidFill>
                  <a:srgbClr val="17375E"/>
                </a:solidFill>
                <a:latin typeface="Verdana" panose="020B0604030504040204" pitchFamily="34" charset="0"/>
                <a:ea typeface="Verdana" panose="020B0604030504040204" pitchFamily="34" charset="0"/>
                <a:cs typeface="Verdana" panose="020B0604030504040204" pitchFamily="34" charset="0"/>
              </a:rPr>
              <a:t>Кому на Руси жить хорошо? — вопрос гражданина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6" descr="Владимир ивашов"/>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3688" y="393700"/>
            <a:ext cx="2884487" cy="425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47113" y="2782888"/>
            <a:ext cx="3328987" cy="374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3390900" y="890588"/>
            <a:ext cx="5043488" cy="5076825"/>
          </a:xfrm>
          <a:prstGeom prst="rect">
            <a:avLst/>
          </a:prstGeom>
          <a:solidFill>
            <a:schemeClr val="bg2">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Я, как матрос, рожденный и выросший на палубе разбойничьего брига: его душа сжилась с бурями и битвами, и, выброшенный на берег, он скучает и томится, как ни мани его тенистая роща, как ни свети ему мирное солнце; он ходит себе целый день по прибрежному песку, прислушивается к однообразному ропоту набегающих волн и всматривается в туманную даль: не мелькнет ли там на бледной черте, отделяющей синюю пучину от серых тучек, желанный парус, сначала подобный крылу морской чайки, но мало-помалу отделяющийся от пены валунов и ровным бегом приближающийся к пустынной пристани...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Макс Максимыч"/>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13263" y="282575"/>
            <a:ext cx="4437062"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4" descr="lit04-0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3538" y="282575"/>
            <a:ext cx="3906837" cy="61864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3796" name="Рисунок 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13263" y="3773488"/>
            <a:ext cx="4437062"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 Box 11"/>
          <p:cNvSpPr txBox="1">
            <a:spLocks noChangeArrowheads="1"/>
          </p:cNvSpPr>
          <p:nvPr/>
        </p:nvSpPr>
        <p:spPr bwMode="auto">
          <a:xfrm>
            <a:off x="9191625" y="1098550"/>
            <a:ext cx="2636838" cy="35417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Душевная открытость, искренняя радость, а потом обида и растерянность Максима Максимыча контрастируют с печоринской сдержанностью, холодноватой приветливостью. Чувствуется, что Печорин – глубоко несчастливый и одинокий человек.</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descr="lit04-18"/>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944100" y="3321050"/>
            <a:ext cx="1800225" cy="306863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7651" name="Прямоугольник 15"/>
          <p:cNvSpPr>
            <a:spLocks noChangeArrowheads="1"/>
          </p:cNvSpPr>
          <p:nvPr/>
        </p:nvSpPr>
        <p:spPr bwMode="auto">
          <a:xfrm>
            <a:off x="2754313" y="125413"/>
            <a:ext cx="6224587" cy="400050"/>
          </a:xfrm>
          <a:prstGeom prst="rect">
            <a:avLst/>
          </a:prstGeom>
          <a:solidFill>
            <a:schemeClr val="bg2">
              <a:lumMod val="20000"/>
              <a:lumOff val="80000"/>
            </a:schemeClr>
          </a:solid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противоречивость личности Печорина</a:t>
            </a:r>
          </a:p>
        </p:txBody>
      </p:sp>
      <p:sp>
        <p:nvSpPr>
          <p:cNvPr id="34820" name="Text Box 11"/>
          <p:cNvSpPr txBox="1">
            <a:spLocks noChangeArrowheads="1"/>
          </p:cNvSpPr>
          <p:nvPr/>
        </p:nvSpPr>
        <p:spPr bwMode="auto">
          <a:xfrm>
            <a:off x="703263" y="958850"/>
            <a:ext cx="4103687" cy="3714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«силы  необъятные»</a:t>
            </a:r>
          </a:p>
        </p:txBody>
      </p:sp>
      <p:sp>
        <p:nvSpPr>
          <p:cNvPr id="34821" name="Text Box 11"/>
          <p:cNvSpPr txBox="1">
            <a:spLocks noChangeArrowheads="1"/>
          </p:cNvSpPr>
          <p:nvPr/>
        </p:nvSpPr>
        <p:spPr bwMode="auto">
          <a:xfrm>
            <a:off x="5467350" y="674688"/>
            <a:ext cx="5008563" cy="92551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ощущение жизненной пустоты, отчего эти силы растрачиваются на мелкие цели </a:t>
            </a:r>
          </a:p>
        </p:txBody>
      </p:sp>
      <p:sp>
        <p:nvSpPr>
          <p:cNvPr id="34822" name="Text Box 11"/>
          <p:cNvSpPr txBox="1">
            <a:spLocks noChangeArrowheads="1"/>
          </p:cNvSpPr>
          <p:nvPr/>
        </p:nvSpPr>
        <p:spPr bwMode="auto">
          <a:xfrm>
            <a:off x="703263" y="1676400"/>
            <a:ext cx="4103687" cy="120173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страстность, горячая кровь, способность к решительному, чаще рискованному действию, притяжение к тайне </a:t>
            </a:r>
          </a:p>
        </p:txBody>
      </p:sp>
      <p:sp>
        <p:nvSpPr>
          <p:cNvPr id="34823" name="Text Box 11"/>
          <p:cNvSpPr txBox="1">
            <a:spLocks noChangeArrowheads="1"/>
          </p:cNvSpPr>
          <p:nvPr/>
        </p:nvSpPr>
        <p:spPr bwMode="auto">
          <a:xfrm>
            <a:off x="5467350" y="1801813"/>
            <a:ext cx="5008563" cy="92551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холодный рассудок, критический ум, самоанализ</a:t>
            </a:r>
          </a:p>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«Во мне два человека…»</a:t>
            </a:r>
          </a:p>
        </p:txBody>
      </p:sp>
      <p:sp>
        <p:nvSpPr>
          <p:cNvPr id="34824" name="Text Box 11"/>
          <p:cNvSpPr txBox="1">
            <a:spLocks noChangeArrowheads="1"/>
          </p:cNvSpPr>
          <p:nvPr/>
        </p:nvSpPr>
        <p:spPr bwMode="auto">
          <a:xfrm>
            <a:off x="703263" y="3013075"/>
            <a:ext cx="4103687" cy="9255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способность сильно чувствовать, страстное желание найти спасение в любви</a:t>
            </a:r>
          </a:p>
        </p:txBody>
      </p:sp>
      <p:sp>
        <p:nvSpPr>
          <p:cNvPr id="34825" name="Text Box 11"/>
          <p:cNvSpPr txBox="1">
            <a:spLocks noChangeArrowheads="1"/>
          </p:cNvSpPr>
          <p:nvPr/>
        </p:nvSpPr>
        <p:spPr bwMode="auto">
          <a:xfrm>
            <a:off x="5467350" y="3013075"/>
            <a:ext cx="4103688" cy="9255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неспособность чем-то жертвовать во имя любви</a:t>
            </a:r>
          </a:p>
          <a:p>
            <a:pPr>
              <a:spcBef>
                <a:spcPct val="0"/>
              </a:spcBef>
              <a:buFontTx/>
              <a:buNone/>
            </a:pPr>
            <a:endPar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34826" name="Text Box 11"/>
          <p:cNvSpPr txBox="1">
            <a:spLocks noChangeArrowheads="1"/>
          </p:cNvSpPr>
          <p:nvPr/>
        </p:nvSpPr>
        <p:spPr bwMode="auto">
          <a:xfrm>
            <a:off x="703263" y="4344988"/>
            <a:ext cx="4103687" cy="92551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прекрасное знание людей, интерес к людям</a:t>
            </a:r>
          </a:p>
          <a:p>
            <a:pPr>
              <a:spcBef>
                <a:spcPct val="0"/>
              </a:spcBef>
              <a:buFontTx/>
              <a:buNone/>
            </a:pPr>
            <a:endPar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34827" name="Text Box 11"/>
          <p:cNvSpPr txBox="1">
            <a:spLocks noChangeArrowheads="1"/>
          </p:cNvSpPr>
          <p:nvPr/>
        </p:nvSpPr>
        <p:spPr bwMode="auto">
          <a:xfrm>
            <a:off x="5467350" y="4344988"/>
            <a:ext cx="4103688" cy="92551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игра людскими чувствами и даже жизнями </a:t>
            </a:r>
          </a:p>
          <a:p>
            <a:pPr>
              <a:spcBef>
                <a:spcPct val="0"/>
              </a:spcBef>
              <a:buFontTx/>
              <a:buNone/>
            </a:pPr>
            <a:endPar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34828" name="Text Box 11"/>
          <p:cNvSpPr txBox="1">
            <a:spLocks noChangeArrowheads="1"/>
          </p:cNvSpPr>
          <p:nvPr/>
        </p:nvSpPr>
        <p:spPr bwMode="auto">
          <a:xfrm>
            <a:off x="703263" y="5629275"/>
            <a:ext cx="8867775" cy="6492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defTabSz="449263">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defTabSz="449263"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тонкое и глубокое чувство прекрасного, способность испытывать наслаждение природой</a:t>
            </a:r>
          </a:p>
        </p:txBody>
      </p:sp>
      <p:cxnSp>
        <p:nvCxnSpPr>
          <p:cNvPr id="3" name="Прямая соединительная линия 2"/>
          <p:cNvCxnSpPr/>
          <p:nvPr/>
        </p:nvCxnSpPr>
        <p:spPr>
          <a:xfrm>
            <a:off x="5137150" y="746125"/>
            <a:ext cx="0" cy="4641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35842" name="Группа 3"/>
          <p:cNvGrpSpPr>
            <a:grpSpLocks/>
          </p:cNvGrpSpPr>
          <p:nvPr/>
        </p:nvGrpSpPr>
        <p:grpSpPr bwMode="auto">
          <a:xfrm>
            <a:off x="839788" y="260350"/>
            <a:ext cx="11017250" cy="866775"/>
            <a:chOff x="838994" y="214313"/>
            <a:chExt cx="11017250" cy="866775"/>
          </a:xfrm>
        </p:grpSpPr>
        <p:sp>
          <p:nvSpPr>
            <p:cNvPr id="2" name="Скругленный прямоугольник 1"/>
            <p:cNvSpPr/>
            <p:nvPr/>
          </p:nvSpPr>
          <p:spPr>
            <a:xfrm>
              <a:off x="983456" y="214313"/>
              <a:ext cx="10728325"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35848" name="TextBox 2"/>
            <p:cNvSpPr txBox="1">
              <a:spLocks noChangeArrowheads="1"/>
            </p:cNvSpPr>
            <p:nvPr/>
          </p:nvSpPr>
          <p:spPr bwMode="auto">
            <a:xfrm>
              <a:off x="838994" y="250091"/>
              <a:ext cx="110172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герои, для которых путь – это судьба, испытание, обнаруживающее личностные качества</a:t>
              </a:r>
            </a:p>
          </p:txBody>
        </p:sp>
      </p:grpSp>
      <p:sp>
        <p:nvSpPr>
          <p:cNvPr id="9" name="TextBox 4"/>
          <p:cNvSpPr txBox="1">
            <a:spLocks noChangeArrowheads="1"/>
          </p:cNvSpPr>
          <p:nvPr/>
        </p:nvSpPr>
        <p:spPr bwMode="auto">
          <a:xfrm>
            <a:off x="6918325" y="5876925"/>
            <a:ext cx="3752850"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Андрей Соколов</a:t>
            </a:r>
          </a:p>
          <a:p>
            <a:pPr algn="ctr">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М.А.Шолохов «Судьба человека»</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4"/>
          <p:cNvSpPr txBox="1">
            <a:spLocks noChangeArrowheads="1"/>
          </p:cNvSpPr>
          <p:nvPr/>
        </p:nvSpPr>
        <p:spPr bwMode="auto">
          <a:xfrm>
            <a:off x="1703388" y="5876925"/>
            <a:ext cx="4257675"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Флягин</a:t>
            </a:r>
          </a:p>
          <a:p>
            <a:pPr algn="ctr">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Н.С.Лесков «Очарованный странник»</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35845" name="Рисунок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40588" y="1443038"/>
            <a:ext cx="3108325"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Рисунок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24113" y="1443038"/>
            <a:ext cx="275431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6866"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2438" y="355600"/>
            <a:ext cx="4749800" cy="6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6"/>
          <p:cNvSpPr txBox="1">
            <a:spLocks noChangeArrowheads="1"/>
          </p:cNvSpPr>
          <p:nvPr/>
        </p:nvSpPr>
        <p:spPr bwMode="auto">
          <a:xfrm>
            <a:off x="5962650" y="965200"/>
            <a:ext cx="4895850" cy="4108450"/>
          </a:xfrm>
          <a:prstGeom prst="rect">
            <a:avLst/>
          </a:prstGeom>
          <a:solidFill>
            <a:schemeClr val="bg1">
              <a:lumMod val="85000"/>
            </a:schemeClr>
          </a:solidFill>
          <a:ln w="9525">
            <a:solidFill>
              <a:srgbClr val="663300"/>
            </a:solidFill>
            <a:miter lim="800000"/>
            <a:headEnd/>
            <a:tailEnd/>
          </a:ln>
        </p:spPr>
        <p:txBody>
          <a:bodyPr>
            <a:spAutoFit/>
          </a:bodyPr>
          <a:lstStyle/>
          <a:p>
            <a:pPr algn="ctr" eaLnBrk="1" hangingPunct="1">
              <a:spcBef>
                <a:spcPct val="50000"/>
              </a:spcBef>
              <a:defRPr/>
            </a:pPr>
            <a:r>
              <a:rPr lang="ru-RU" sz="3600" dirty="0">
                <a:solidFill>
                  <a:srgbClr val="44546A">
                    <a:lumMod val="75000"/>
                  </a:srgbClr>
                </a:solidFill>
                <a:latin typeface="Bahnschrift" panose="020B0502040204020203" pitchFamily="34" charset="0"/>
              </a:rPr>
              <a:t>Николай Семёнович Лесков</a:t>
            </a:r>
          </a:p>
          <a:p>
            <a:pPr algn="ctr" eaLnBrk="1" hangingPunct="1">
              <a:spcBef>
                <a:spcPct val="50000"/>
              </a:spcBef>
              <a:defRPr/>
            </a:pPr>
            <a:r>
              <a:rPr lang="ru-RU" sz="5400" dirty="0">
                <a:solidFill>
                  <a:srgbClr val="44546A">
                    <a:lumMod val="75000"/>
                  </a:srgbClr>
                </a:solidFill>
                <a:latin typeface="Bahnschrift" panose="020B0502040204020203" pitchFamily="34" charset="0"/>
              </a:rPr>
              <a:t>«Очарованный странник»</a:t>
            </a:r>
          </a:p>
          <a:p>
            <a:pPr algn="ctr" eaLnBrk="1" hangingPunct="1">
              <a:spcBef>
                <a:spcPct val="50000"/>
              </a:spcBef>
              <a:defRPr/>
            </a:pPr>
            <a:r>
              <a:rPr lang="ru-RU" sz="3200" dirty="0">
                <a:solidFill>
                  <a:srgbClr val="44546A">
                    <a:lumMod val="75000"/>
                  </a:srgbClr>
                </a:solidFill>
                <a:latin typeface="Bahnschrift" panose="020B0502040204020203" pitchFamily="34" charset="0"/>
              </a:rPr>
              <a:t>(1873)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7890" name="Рисунок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85150" y="379413"/>
            <a:ext cx="3709988" cy="562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519113" y="1084263"/>
            <a:ext cx="6973887" cy="30480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От природы Флягин был наделён добротой, богатством чувств, чуткостью к красоте во всех её проявлениях, артистизмом натуры. Но были в нём и стихийность, страстность, способная проявиться в добре и зле, был авантюризм, жестокость и великодушие, тонкое восприятие человеческого горя и бесчувственность, вера в судьбу и игра с нею. Уже с детства Голован жил по преимуществу не рассудком, а сердцем, потому так властно увлекает его ход жизни, так порою фантастичны обстоятельства, в которые он попадает, потому так часто он «погибал» и так много смертей вокруг него. Жизнь Флягина представляет собой цепь приключений, которых хватило бы на несколько жизней. </a:t>
            </a:r>
          </a:p>
        </p:txBody>
      </p:sp>
      <p:sp>
        <p:nvSpPr>
          <p:cNvPr id="5" name="TextBox 4"/>
          <p:cNvSpPr txBox="1"/>
          <p:nvPr/>
        </p:nvSpPr>
        <p:spPr>
          <a:xfrm>
            <a:off x="1144588" y="381000"/>
            <a:ext cx="6116637" cy="4000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безграничность натуры русского человека</a:t>
            </a:r>
          </a:p>
        </p:txBody>
      </p:sp>
      <p:sp>
        <p:nvSpPr>
          <p:cNvPr id="6" name="TextBox 5"/>
          <p:cNvSpPr txBox="1"/>
          <p:nvPr/>
        </p:nvSpPr>
        <p:spPr>
          <a:xfrm>
            <a:off x="519113" y="4335463"/>
            <a:ext cx="6973887" cy="224631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Судьба сталкивает героя Лескова с разными людьми, различными ситуациями, и каждое такое столкновение не проходит механически, оно вызывает в его душе сильные чувства. Его душа из стихийной круговерти чувств и страстей постепенно пробивается к любви, учится любви – к человеку, к родине.</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8914"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1950" y="650875"/>
            <a:ext cx="4492625" cy="555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Рисунок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02363" y="279400"/>
            <a:ext cx="4448175"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051425" y="3810000"/>
            <a:ext cx="6750050" cy="28003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Это был человек огромного роста, с смуглым открытым лицом и густыми волнистыми волосами свинцового цвета: так странно отливала его проседь. Он был одет в послушничьем подряснике с широким монастырским ременным поясом и в высоком черном суконном колпачке…</a:t>
            </a:r>
          </a:p>
          <a:p>
            <a:pPr algn="just">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Этому новому нашему сопутнику, оказавшемуся впоследствии чрезвычайно интересным человеком, по виду можно было дать с небольшим лет за пятьдесят; но он был в полном смысле слова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богатырь</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и притом типический, простодушный, добрый русский богатырь, напоминающий дедушку Илью Муромца.</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9938"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t="1373" b="2"/>
          <a:stretch>
            <a:fillRect/>
          </a:stretch>
        </p:blipFill>
        <p:spPr bwMode="auto">
          <a:xfrm>
            <a:off x="542925" y="284163"/>
            <a:ext cx="5248275" cy="637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951538" y="1196975"/>
            <a:ext cx="5424487" cy="5262563"/>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Я как полосну его во всю мочь вдоль спины кнутом. А он сразу как взметнется, старенький этакой, вот в таком, как я ноне, в послушничьем колпачке, и лицо какое-то такое жалкое, как у старой бабы, да весь перепуганный, и слезы текут, и ну виться на сене, словно пескарь на сковороде, да вдруг не разобрал, верно, спросонья, где край, да кувырк с воза под колесо и в пыли-то и пополз... в вожжи ногами замотался... Мне, и отцу моему, да и самому графу сначала это смешно показалось, как он кувыркнулся, а тут вижу я, что лошади внизу, у моста, зацепили колесом за надолбу и стали, а он не поднимается и не ворочается... Ближе подъехали, я гляжу, он весь серый, в пыли, и на лице даже носа не значится, а только трещина, и из нее кровь... </a:t>
            </a:r>
          </a:p>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«Ну, мало чего нет, — отвечаю. — Что же мне теперь с тобой делать? Ведь я это не нарочно.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Да и чем, </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говорю, —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тебе теперь худо? Умер ты, и все кончено».</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0962"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2263" y="541338"/>
            <a:ext cx="4510087" cy="57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Рисунок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982075" y="198438"/>
            <a:ext cx="2887663"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Рисунок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982075" y="4119563"/>
            <a:ext cx="2887663"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986338" y="1065213"/>
            <a:ext cx="3643312" cy="353853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«Всю свою жизнь я погибал и никак не мог погибнуть». Однажды он оказался на краю гибели: когда лошади понесли, Голован, «видя неминуемую гибель, с подседельной бросился прямо на дышло и на конце повис». Лошадей ему удалось остановить, господ спасти. Он действовал так быстро, что не успел испугаться, а когда «опомнился и пришел в страх», руки ослабли, и он полетел в пропасть. Начинает сбываться знамение монаха. «...Словно какая невидимая сила спасла», – говорит мужик, подобравший его.</a:t>
            </a:r>
          </a:p>
        </p:txBody>
      </p:sp>
      <p:sp>
        <p:nvSpPr>
          <p:cNvPr id="7" name="TextBox 6"/>
          <p:cNvSpPr txBox="1"/>
          <p:nvPr/>
        </p:nvSpPr>
        <p:spPr>
          <a:xfrm>
            <a:off x="4986338" y="206375"/>
            <a:ext cx="3590925" cy="40163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жизнь и смерть</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1986"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63" y="222250"/>
            <a:ext cx="4154487" cy="62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972050" y="908050"/>
            <a:ext cx="6719888" cy="332422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…и вот вижу я и чувствую, как она, точно живая, пополам рвется, половина к нему, половина к дитяти...</a:t>
            </a:r>
          </a:p>
          <a:p>
            <a:pPr algn="just" eaLnBrk="1" hangingPunct="1">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«Ну как же, — думаю себе, — так я тебе и стану их держать? Пускай любятся!» — да догнал барыньку с уланом, даю им дитя и говорю:</a:t>
            </a:r>
          </a:p>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Нате вам этого пострела! только уже теперь и меня, — говорю, — увозите, а то он меня правосудию сдаст, потому что я по беззаконному паспорту.</a:t>
            </a:r>
          </a:p>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Она говорит:</a:t>
            </a:r>
          </a:p>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Уедем, голубчик Иван, уедем, будем с нами жить.</a:t>
            </a:r>
          </a:p>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Так мы и ускакали и девчурку, мою воспитомку, с собой увезли, а тому моему барину коза, да деньги, да мой паспорт остались.</a:t>
            </a:r>
          </a:p>
          <a:p>
            <a:pPr algn="just" eaLnBrk="1" hangingPunct="1">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мне, признаюсь, ужасть как неохота была никуда от них идти, потому что я то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дитя любил…</a:t>
            </a:r>
          </a:p>
        </p:txBody>
      </p:sp>
      <p:sp>
        <p:nvSpPr>
          <p:cNvPr id="4" name="TextBox 3"/>
          <p:cNvSpPr txBox="1"/>
          <p:nvPr/>
        </p:nvSpPr>
        <p:spPr>
          <a:xfrm>
            <a:off x="5375275" y="4389438"/>
            <a:ext cx="6042025" cy="224631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Впервые осознанно сталкивается Иван Северьяныч с чувствами другого человека во время его работы в «няньках». Невольно оказавшись замешанным в сложную человеческую судьбу, он понимает, что от него и только от него зависит счастье другого человека. Это был как раз тот миг, когда герой Лескова решается на истинно милосердный поступок – отдаёт ребёнка матери. Не деньги, не угрозы, а жалость мгновенно решила всё. Так проявилось в Иване Северьяныче сострадание, которое Лесков считал высшей формой любви. </a:t>
            </a:r>
          </a:p>
        </p:txBody>
      </p:sp>
      <p:sp>
        <p:nvSpPr>
          <p:cNvPr id="5" name="TextBox 4"/>
          <p:cNvSpPr txBox="1"/>
          <p:nvPr/>
        </p:nvSpPr>
        <p:spPr>
          <a:xfrm>
            <a:off x="6289675" y="222250"/>
            <a:ext cx="3590925" cy="4000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сочувствие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36862"/>
          </a:schemeClr>
        </a:solidFill>
        <a:effectLst/>
      </p:bgPr>
    </p:bg>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179650" y="-171450"/>
            <a:ext cx="12360275" cy="7029450"/>
          </a:xfrm>
          <a:prstGeom prst="rect">
            <a:avLst/>
          </a:prstGeom>
          <a:solidFill>
            <a:schemeClr val="accent1">
              <a:lumMod val="60000"/>
              <a:lumOff val="40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3" name="Овал 2"/>
          <p:cNvSpPr/>
          <p:nvPr/>
        </p:nvSpPr>
        <p:spPr>
          <a:xfrm>
            <a:off x="-1517895" y="-1374775"/>
            <a:ext cx="9864725" cy="9864725"/>
          </a:xfrm>
          <a:prstGeom prst="ellipse">
            <a:avLst/>
          </a:prstGeom>
          <a:noFill/>
          <a:ln w="952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nvGrpSpPr>
          <p:cNvPr id="15365" name="Группа 6"/>
          <p:cNvGrpSpPr>
            <a:grpSpLocks/>
          </p:cNvGrpSpPr>
          <p:nvPr/>
        </p:nvGrpSpPr>
        <p:grpSpPr bwMode="auto">
          <a:xfrm>
            <a:off x="6311900" y="584200"/>
            <a:ext cx="1296988" cy="1223963"/>
            <a:chOff x="6312024" y="584684"/>
            <a:chExt cx="1296144" cy="1224136"/>
          </a:xfrm>
        </p:grpSpPr>
        <p:sp>
          <p:nvSpPr>
            <p:cNvPr id="6" name="Овал 5"/>
            <p:cNvSpPr/>
            <p:nvPr/>
          </p:nvSpPr>
          <p:spPr>
            <a:xfrm>
              <a:off x="6312024" y="584684"/>
              <a:ext cx="1296144" cy="1224136"/>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5" name="Овал 4"/>
            <p:cNvSpPr/>
            <p:nvPr/>
          </p:nvSpPr>
          <p:spPr>
            <a:xfrm>
              <a:off x="6456393" y="692649"/>
              <a:ext cx="1007406" cy="1008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grpSp>
        <p:nvGrpSpPr>
          <p:cNvPr id="15366" name="Группа 8"/>
          <p:cNvGrpSpPr>
            <a:grpSpLocks/>
          </p:cNvGrpSpPr>
          <p:nvPr/>
        </p:nvGrpSpPr>
        <p:grpSpPr bwMode="auto">
          <a:xfrm>
            <a:off x="7032625" y="2654300"/>
            <a:ext cx="1295400" cy="1223963"/>
            <a:chOff x="6312024" y="584684"/>
            <a:chExt cx="1296144" cy="1224136"/>
          </a:xfrm>
        </p:grpSpPr>
        <p:sp>
          <p:nvSpPr>
            <p:cNvPr id="10" name="Овал 9"/>
            <p:cNvSpPr/>
            <p:nvPr/>
          </p:nvSpPr>
          <p:spPr>
            <a:xfrm>
              <a:off x="6312024" y="584684"/>
              <a:ext cx="1296144" cy="1224136"/>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1" name="Овал 10"/>
            <p:cNvSpPr/>
            <p:nvPr/>
          </p:nvSpPr>
          <p:spPr>
            <a:xfrm>
              <a:off x="6456570" y="692649"/>
              <a:ext cx="1007053" cy="1008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grpSp>
        <p:nvGrpSpPr>
          <p:cNvPr id="15367" name="Группа 11"/>
          <p:cNvGrpSpPr>
            <a:grpSpLocks/>
          </p:cNvGrpSpPr>
          <p:nvPr/>
        </p:nvGrpSpPr>
        <p:grpSpPr bwMode="auto">
          <a:xfrm>
            <a:off x="6484938" y="5021263"/>
            <a:ext cx="1295400" cy="1223962"/>
            <a:chOff x="6312024" y="584684"/>
            <a:chExt cx="1296144" cy="1224136"/>
          </a:xfrm>
        </p:grpSpPr>
        <p:sp>
          <p:nvSpPr>
            <p:cNvPr id="13" name="Овал 12"/>
            <p:cNvSpPr/>
            <p:nvPr/>
          </p:nvSpPr>
          <p:spPr>
            <a:xfrm>
              <a:off x="6312024" y="584684"/>
              <a:ext cx="1296144" cy="1224136"/>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4" name="Овал 13"/>
            <p:cNvSpPr/>
            <p:nvPr/>
          </p:nvSpPr>
          <p:spPr>
            <a:xfrm>
              <a:off x="6456569" y="692649"/>
              <a:ext cx="1007053" cy="1008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grpSp>
      <p:sp>
        <p:nvSpPr>
          <p:cNvPr id="8" name="Скругленный прямоугольник 7"/>
          <p:cNvSpPr/>
          <p:nvPr/>
        </p:nvSpPr>
        <p:spPr>
          <a:xfrm>
            <a:off x="1009650" y="2438400"/>
            <a:ext cx="5329238" cy="1655763"/>
          </a:xfrm>
          <a:prstGeom prst="roundRect">
            <a:avLst/>
          </a:prstGeom>
          <a:solidFill>
            <a:srgbClr val="1C29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5369" name="TextBox 14"/>
          <p:cNvSpPr txBox="1">
            <a:spLocks noChangeArrowheads="1"/>
          </p:cNvSpPr>
          <p:nvPr/>
        </p:nvSpPr>
        <p:spPr bwMode="auto">
          <a:xfrm>
            <a:off x="1293813" y="2862263"/>
            <a:ext cx="47529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4400">
                <a:solidFill>
                  <a:srgbClr val="FFFFFF"/>
                </a:solidFill>
                <a:latin typeface="Verdana" panose="020B0604030504040204" pitchFamily="34" charset="0"/>
                <a:ea typeface="Verdana" panose="020B0604030504040204" pitchFamily="34" charset="0"/>
                <a:cs typeface="Verdana" panose="020B0604030504040204" pitchFamily="34" charset="0"/>
              </a:rPr>
              <a:t>ДОСТУП К ЕГЭ</a:t>
            </a:r>
          </a:p>
        </p:txBody>
      </p:sp>
      <p:sp>
        <p:nvSpPr>
          <p:cNvPr id="17" name="TextBox 16"/>
          <p:cNvSpPr txBox="1"/>
          <p:nvPr/>
        </p:nvSpPr>
        <p:spPr>
          <a:xfrm>
            <a:off x="7780338" y="584200"/>
            <a:ext cx="3787775" cy="584200"/>
          </a:xfrm>
          <a:prstGeom prst="rect">
            <a:avLst/>
          </a:prstGeom>
          <a:solidFill>
            <a:schemeClr val="bg1"/>
          </a:solidFill>
          <a:ln>
            <a:solidFill>
              <a:schemeClr val="tx2">
                <a:lumMod val="50000"/>
              </a:schemeClr>
            </a:solid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a:solidFill>
                  <a:srgbClr val="002060"/>
                </a:solidFill>
                <a:latin typeface="Verdana" panose="020B0604030504040204" pitchFamily="34" charset="0"/>
                <a:ea typeface="Verdana" panose="020B0604030504040204" pitchFamily="34" charset="0"/>
                <a:cs typeface="Verdana" panose="020B0604030504040204" pitchFamily="34" charset="0"/>
              </a:rPr>
              <a:t>3 часа 55 минут</a:t>
            </a:r>
          </a:p>
        </p:txBody>
      </p:sp>
      <p:sp>
        <p:nvSpPr>
          <p:cNvPr id="19" name="TextBox 18"/>
          <p:cNvSpPr txBox="1"/>
          <p:nvPr/>
        </p:nvSpPr>
        <p:spPr>
          <a:xfrm>
            <a:off x="8767763" y="2973388"/>
            <a:ext cx="2193925" cy="584200"/>
          </a:xfrm>
          <a:prstGeom prst="rect">
            <a:avLst/>
          </a:prstGeom>
          <a:solidFill>
            <a:schemeClr val="bg1"/>
          </a:solidFill>
          <a:ln>
            <a:solidFill>
              <a:schemeClr val="tx2">
                <a:lumMod val="50000"/>
              </a:schemeClr>
            </a:solid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a:solidFill>
                  <a:srgbClr val="002060"/>
                </a:solidFill>
                <a:latin typeface="Verdana" panose="020B0604030504040204" pitchFamily="34" charset="0"/>
                <a:ea typeface="Verdana" panose="020B0604030504040204" pitchFamily="34" charset="0"/>
                <a:cs typeface="Verdana" panose="020B0604030504040204" pitchFamily="34" charset="0"/>
              </a:rPr>
              <a:t>350 слов</a:t>
            </a:r>
          </a:p>
        </p:txBody>
      </p:sp>
      <p:sp>
        <p:nvSpPr>
          <p:cNvPr id="20" name="TextBox 19"/>
          <p:cNvSpPr txBox="1"/>
          <p:nvPr/>
        </p:nvSpPr>
        <p:spPr>
          <a:xfrm>
            <a:off x="7970838" y="5078413"/>
            <a:ext cx="3597275" cy="1568450"/>
          </a:xfrm>
          <a:prstGeom prst="rect">
            <a:avLst/>
          </a:prstGeom>
          <a:solidFill>
            <a:schemeClr val="bg1"/>
          </a:solidFill>
          <a:ln>
            <a:solidFill>
              <a:schemeClr val="tx2">
                <a:lumMod val="50000"/>
              </a:schemeClr>
            </a:solid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400">
                <a:solidFill>
                  <a:srgbClr val="002060"/>
                </a:solidFill>
                <a:latin typeface="Verdana" panose="020B0604030504040204" pitchFamily="34" charset="0"/>
                <a:ea typeface="Verdana" panose="020B0604030504040204" pitchFamily="34" charset="0"/>
                <a:cs typeface="Verdana" panose="020B0604030504040204" pitchFamily="34" charset="0"/>
              </a:rPr>
              <a:t>опора на различные литературные источники, а также на собственный опыт</a:t>
            </a:r>
          </a:p>
        </p:txBody>
      </p:sp>
      <p:pic>
        <p:nvPicPr>
          <p:cNvPr id="21" name="Picture 4" descr="https://images.vexels.com/media/users/3/157545/isolated/preview/057098b4a63e172134e0f04bbbcd6e8b-school-book-icon-by-vexels.png"/>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549275" y="773415"/>
            <a:ext cx="792088" cy="792088"/>
          </a:xfrm>
          <a:prstGeom prst="rect">
            <a:avLst/>
          </a:prstGeom>
          <a:noFill/>
        </p:spPr>
      </p:pic>
      <p:pic>
        <p:nvPicPr>
          <p:cNvPr id="22" name="Picture 4" descr="https://images.vexels.com/media/users/3/157545/isolated/preview/057098b4a63e172134e0f04bbbcd6e8b-school-book-icon-by-vexels.png"/>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279652" y="2863031"/>
            <a:ext cx="792088" cy="792088"/>
          </a:xfrm>
          <a:prstGeom prst="rect">
            <a:avLst/>
          </a:prstGeom>
          <a:noFill/>
        </p:spPr>
      </p:pic>
      <p:pic>
        <p:nvPicPr>
          <p:cNvPr id="23" name="Picture 4" descr="https://images.vexels.com/media/users/3/157545/isolated/preview/057098b4a63e172134e0f04bbbcd6e8b-school-book-icon-by-vexels.png"/>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732165" y="5237821"/>
            <a:ext cx="792088" cy="792088"/>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3010"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7688" y="692150"/>
            <a:ext cx="4630737" cy="588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Рисунок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70513" y="284163"/>
            <a:ext cx="6229350" cy="360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370513" y="4294188"/>
            <a:ext cx="6229350" cy="18161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Татарский плен выявляет в герое Лескова главное – тоску по родине и жгучую любовь к ней, которые поглотили все его чувства: «Живу как статуй бесчувственный». Даже самые близкие люди: татарские жёны и дети от них – вне родины не стали частью его жизни. Флягин пытается вернуться обратно к людям «своей веры», в свой «духовный дом».</a:t>
            </a:r>
            <a:endPar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p:cNvSpPr txBox="1"/>
          <p:nvPr/>
        </p:nvSpPr>
        <p:spPr>
          <a:xfrm>
            <a:off x="1200150" y="188913"/>
            <a:ext cx="3590925" cy="4000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любовь к родине</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4034"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1475" y="509588"/>
            <a:ext cx="2932113"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Рисунок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99550" y="2238375"/>
            <a:ext cx="286067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425825" y="233363"/>
            <a:ext cx="7707313" cy="7381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промежду всей этой публики цыганка ходит этакая... даже нельзя ее описать как женщину, а точно будто как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яркая змея</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на хвосте движет и вся станом гнется, а из черных глаз так и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жжет огнем.</a:t>
            </a:r>
          </a:p>
        </p:txBody>
      </p:sp>
      <p:sp>
        <p:nvSpPr>
          <p:cNvPr id="5" name="TextBox 4"/>
          <p:cNvSpPr txBox="1"/>
          <p:nvPr/>
        </p:nvSpPr>
        <p:spPr>
          <a:xfrm>
            <a:off x="3425825" y="1104900"/>
            <a:ext cx="7707313" cy="73818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Она взмахнула на него ресничищами... ей-богу, вот этакие ресницы, длинные-предлинные, черные, и точно они сами по себе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живые и, как птицы какие</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шевелятся</a:t>
            </a:r>
          </a:p>
        </p:txBody>
      </p:sp>
      <p:sp>
        <p:nvSpPr>
          <p:cNvPr id="6" name="TextBox 5"/>
          <p:cNvSpPr txBox="1"/>
          <p:nvPr/>
        </p:nvSpPr>
        <p:spPr>
          <a:xfrm>
            <a:off x="3425825" y="1949450"/>
            <a:ext cx="5461000" cy="2462213"/>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я ей даже и отвечать не могу: такое она со мною сразу сделала! Сразу, то есть, как она передо мною над подносом нагнулась и я увидал, как это у нее промеж черных волос на голове,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будто серебро</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пробор вьется и за спину падает, так я и осатанел, и весь ум у меня отняло. Пью ее угощенье, а сам через стакан ей в лицо смотрю и никак не разберу: смугла она или бела она, а меж тем вижу, как у нее под тонкою кожею, точно в сливе на солнце,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краска рдеет </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на нежном виске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жилка бьет</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Вот она, — думаю, — где настоящая-то красота, что природы совершенство называется…»</a:t>
            </a:r>
          </a:p>
        </p:txBody>
      </p:sp>
      <p:sp>
        <p:nvSpPr>
          <p:cNvPr id="7" name="TextBox 6"/>
          <p:cNvSpPr txBox="1"/>
          <p:nvPr/>
        </p:nvSpPr>
        <p:spPr>
          <a:xfrm>
            <a:off x="390525" y="4502150"/>
            <a:ext cx="8515350" cy="16002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много-с она пела, песня от песни могучее, и покидал я уже ей много, без счету лебедей, Эта же краля как пошла, так как фараон плывет — не колыхнется, а в самой, в </a:t>
            </a: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змее</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слышно, как и хрящ хрустит и из кости в кость мозжечок идет, а станет, повыгнется, плечом ведет и бровь с носком ножки на одну линию строит... Картина! Просто от этого виденья на ее танец все словно свой весь ум потеряли: рвутся к ней без ума, без памяти: у кого слезы на глазах, а кто зубы скалит, но все кричат:</a:t>
            </a:r>
          </a:p>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«Ничего не жалеем: танцуй!» </a:t>
            </a:r>
          </a:p>
        </p:txBody>
      </p:sp>
      <p:sp>
        <p:nvSpPr>
          <p:cNvPr id="8" name="TextBox 7"/>
          <p:cNvSpPr txBox="1"/>
          <p:nvPr/>
        </p:nvSpPr>
        <p:spPr>
          <a:xfrm>
            <a:off x="6156325" y="6194425"/>
            <a:ext cx="5340350" cy="52228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rPr>
              <a:t>… краса природы совершенство, и за это восхищенному человеку погибнуть... даже радость!»</a:t>
            </a:r>
          </a:p>
        </p:txBody>
      </p:sp>
      <p:sp>
        <p:nvSpPr>
          <p:cNvPr id="9" name="TextBox 8"/>
          <p:cNvSpPr txBox="1"/>
          <p:nvPr/>
        </p:nvSpPr>
        <p:spPr>
          <a:xfrm>
            <a:off x="1630363" y="6224588"/>
            <a:ext cx="3590925" cy="4000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красота и любовь</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5058"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01125" y="735013"/>
            <a:ext cx="2690813"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Рисунок 3"/>
          <p:cNvPicPr>
            <a:picLocks noChangeAspect="1" noChangeArrowheads="1"/>
          </p:cNvPicPr>
          <p:nvPr/>
        </p:nvPicPr>
        <p:blipFill>
          <a:blip r:embed="rId4" cstate="email">
            <a:extLst>
              <a:ext uri="{28A0092B-C50C-407E-A947-70E740481C1C}">
                <a14:useLocalDpi xmlns:a14="http://schemas.microsoft.com/office/drawing/2010/main"/>
              </a:ext>
            </a:extLst>
          </a:blip>
          <a:srcRect t="1183" b="1497"/>
          <a:stretch>
            <a:fillRect/>
          </a:stretch>
        </p:blipFill>
        <p:spPr bwMode="auto">
          <a:xfrm>
            <a:off x="314325" y="846138"/>
            <a:ext cx="4341813" cy="57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Рисунок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56188" y="1903413"/>
            <a:ext cx="3781425"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5056188" y="735013"/>
            <a:ext cx="3781425" cy="83026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мне, горькой цыганке, больше жить нельзя, потому что я могу неповинную душу загубить.</a:t>
            </a:r>
            <a:endPar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5056188" y="4833938"/>
            <a:ext cx="6823075" cy="181451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ее взял за руки и держу, а сам вглядываюсь и дивлюсь, как страшно она переменилась и где вся ее красота делась? тела даже на ней как нет, а только одни глаза среди темного лица как в ночи у волка горят и еще будто против прежнего вдвое больше стали, да недра разнесло, потому что тягость ее тогда к концу приходила, а личико в кулачок сжало, и по щекам черные космы трепятся. Гляжу на платьице, какое на ней надето, а платьице темное, ситцевенькое, как есть все в клочочках, а башмачки на босу ногу.</a:t>
            </a:r>
            <a:endPar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312738" y="165100"/>
            <a:ext cx="4343400" cy="4000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любовь и самопожертвование</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221163" y="247650"/>
            <a:ext cx="3590925" cy="4000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самопожертвование</a:t>
            </a:r>
          </a:p>
        </p:txBody>
      </p:sp>
      <p:sp>
        <p:nvSpPr>
          <p:cNvPr id="3" name="TextBox 2"/>
          <p:cNvSpPr txBox="1"/>
          <p:nvPr/>
        </p:nvSpPr>
        <p:spPr>
          <a:xfrm>
            <a:off x="303213" y="792163"/>
            <a:ext cx="5340350" cy="37861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Теперь же стань поскорее душе моей за спасителя; моих, — говорит, — больше сил нет так жить да мучиться, видючи его измену и надо мной надругательство. Если я еще день проживу, я и его и ее порешу, а если их пожалею, себя решу, то навек убью свою душеньку... Пожалей меня, родной мой, мой миленый брат; ударь меня раз ножом против сердца.</a:t>
            </a:r>
          </a:p>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Я от нее в сторону да крещу ее, а сам пячуся, а она обвила ручками мои колени, а сама плачет, сама в ноги кланяется и увещает:</a:t>
            </a:r>
          </a:p>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Ты, — говорит, — поживешь, ты богу отмолишь и за мою душу и за свою, не погуби же меня, чтобы я на себя руку подняла... </a:t>
            </a:r>
            <a:endPar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p:cNvSpPr txBox="1"/>
          <p:nvPr/>
        </p:nvSpPr>
        <p:spPr>
          <a:xfrm>
            <a:off x="303213" y="4816475"/>
            <a:ext cx="5340350" cy="52228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весь задрожал, и велел ей молиться, и колоть ее на стал, а взял да так с крутизны в реку и спихнул...</a:t>
            </a:r>
            <a:endPar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4"/>
          <p:cNvSpPr txBox="1"/>
          <p:nvPr/>
        </p:nvSpPr>
        <p:spPr>
          <a:xfrm>
            <a:off x="303213" y="5697538"/>
            <a:ext cx="5340350" cy="7381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думаю только одно, что Грушина душа теперь погибшая и моя обязанность за нее отстрадать и ее из ада выручить.</a:t>
            </a:r>
            <a:endParaRPr lang="ru-RU" altLang="ru-RU" sz="14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6016625" y="792163"/>
            <a:ext cx="5340350" cy="5842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«Горе, — говорят, — у нас: сына в солдаты берут; капиталу не имеем, нанять не на что».</a:t>
            </a:r>
            <a:endPar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6016625" y="1716088"/>
            <a:ext cx="5340350" cy="25542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Так и сделалось, и я пробыл на Кавказе более пятнадцати лет и никому не открывал ни настоящего своего имени, ни звания, а все назывался Петр Сердюков «Ну, Груша, сестра моя названая, прими за себя кровь мою!» А я видел, когда плыл, что надо мною Груша летела, и была она как отроковица примерно в шестнадцать лет, и у нее крылья уже огромные, светлые, через всю реку, и она ими меня огораживала... </a:t>
            </a:r>
            <a:endPar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p:cNvSpPr txBox="1"/>
          <p:nvPr/>
        </p:nvSpPr>
        <p:spPr>
          <a:xfrm>
            <a:off x="6016625" y="4738688"/>
            <a:ext cx="5340350" cy="33813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мне за народ очень помереть хочется</a:t>
            </a:r>
            <a:endPar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69900" y="249238"/>
            <a:ext cx="4279900" cy="92233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Первая послевоенная весна была на Верхнем Дону на редкость дружная и напористая. </a:t>
            </a:r>
          </a:p>
        </p:txBody>
      </p:sp>
      <p:sp>
        <p:nvSpPr>
          <p:cNvPr id="3" name="TextBox 2"/>
          <p:cNvSpPr txBox="1"/>
          <p:nvPr/>
        </p:nvSpPr>
        <p:spPr>
          <a:xfrm>
            <a:off x="469900" y="1363663"/>
            <a:ext cx="4279900" cy="31384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Он положил на колени большие темные руки, сгорбился. Я сбоку взглянул на него, и мне стало что-то не по себе… Видали вы когда-нибудь глаза, словно присыпанные пеплом, наполненные такой неизбывной смертной тоской, что в них трудно смотреть? Вот такие глаза были у моего случайного собеседника.</a:t>
            </a:r>
          </a:p>
        </p:txBody>
      </p:sp>
      <p:pic>
        <p:nvPicPr>
          <p:cNvPr id="47108" name="Рисунок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0" y="331788"/>
            <a:ext cx="3109913"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819400" y="4692650"/>
            <a:ext cx="8910638" cy="20320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Он на полуслове резко оборвал рассказ, и в наступившей тишине я услышал, как у него что-то клокочет и булькает в горле. Чужое волнение передалось и мне. Искоса взглянул я на рассказчика, но ни единой слезинки не увидел в его словно бы мертвых, потухших глазах. Он сидел, понуро склонив голову, только большие, безвольно опущенные руки мелко дрожали, дрожал подбородок, дрожали твердые губы…</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71488" y="620713"/>
            <a:ext cx="6621462" cy="107791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Поначалу жизнь моя была обыкновенная. </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Вскорости дети у нас пошли. Сначала сынишка родился, через год еще две девочки…</a:t>
            </a:r>
          </a:p>
        </p:txBody>
      </p:sp>
      <p:sp>
        <p:nvSpPr>
          <p:cNvPr id="3" name="TextBox 2"/>
          <p:cNvSpPr txBox="1"/>
          <p:nvPr/>
        </p:nvSpPr>
        <p:spPr>
          <a:xfrm>
            <a:off x="471488" y="2146300"/>
            <a:ext cx="6621462" cy="427672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Работал я эти десять лет и день и ночь. Зарабатывал хорошо, и жили мы не хуже людей. И дети радовали: все трое учились на «отлично», а старшенький, Анатолий, оказался таким способным к математике, что про него даже в центральной газете писали. Откуда у него проявился такой огромадный талант к этой науке, я и сам, браток, не знаю. Только очень мне это было лестно, и гордился я им, страсть как гордился!</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За десять лет скопили мы немного деньжонок и перед войной поставили тебе домишко об двух комнатах, с кладовкой и коридорчиком. Ирина купила двух коз. Чего еще больше надо? Дети кашу едят с молоком, крыша над головою есть, одеты, обуты, стало быть, все в порядке. Только построился я неловко. Отвели мне участок в шесть соток неподалеку от авиазавода. Будь моя хибарка в другом месте, может, и жизнь сложилась бы иначе…</a:t>
            </a:r>
          </a:p>
        </p:txBody>
      </p:sp>
      <p:pic>
        <p:nvPicPr>
          <p:cNvPr id="48132" name="Рисунок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31075" y="620713"/>
            <a:ext cx="4295775" cy="580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479425" y="1019175"/>
            <a:ext cx="8326438" cy="5842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Только не пришлось мне и года повоевать…Попал я в плен под Лозовеньками в мае сорок второго года. </a:t>
            </a:r>
          </a:p>
        </p:txBody>
      </p:sp>
      <p:pic>
        <p:nvPicPr>
          <p:cNvPr id="49155" name="Рисунок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75725" y="908050"/>
            <a:ext cx="29432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479425" y="384175"/>
            <a:ext cx="8326438" cy="33813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А тут вот она, война.</a:t>
            </a:r>
          </a:p>
        </p:txBody>
      </p:sp>
      <p:sp>
        <p:nvSpPr>
          <p:cNvPr id="9" name="TextBox 8"/>
          <p:cNvSpPr txBox="1"/>
          <p:nvPr/>
        </p:nvSpPr>
        <p:spPr>
          <a:xfrm>
            <a:off x="468313" y="1903413"/>
            <a:ext cx="8337550" cy="418623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Куда меня только не гоняли за два года плена! Половину Германии объехал за это время. Природа везде там, браток, разная, но стреляли и били нашего брата везде одинаково. А били богом проклятые гады и паразиты так, как у нас сроду животину не бьют. И кулаками били, и ногами топтали, и резиновыми палками били, и всяческим железом, какое под руку попадется, не говоря уже про винтовочные приклады и прочее дерево.</a:t>
            </a:r>
          </a:p>
          <a:p>
            <a:pPr>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Били за то, что ты — русский, за то, что на белый свет еще смотришь, за то, что на них, сволочей, работаешь. Били и за то, что не так взглянешь, не так ступнешь, не так повернешься. Били запросто, для того чтобы когда-нибудь да убить до смерти, чтобы захлебнулся своей последней кровью и подох от побоев. Печей-то, наверное, на всех нас не хватало в Германии.</a:t>
            </a:r>
          </a:p>
          <a:p>
            <a:pPr>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кормили везде, как есть, одинаково: полтораста грамм эрзац-хлеба пополам с опилками и жидкая баланда из брюквы. Кипяток — где давали, а где нет. Да что там говорить, суди сам: до войны весил я восемьдесят шесть килограмм, а к осени тянул уже не больше пятидесяти. Одна кожа осталась на костях, да и кости-то свои носить было не под силу. А работу давай, и слова не скажи, да такую работу, что ломовой лошади и то не в пору.</a:t>
            </a:r>
          </a:p>
        </p:txBody>
      </p:sp>
      <p:pic>
        <p:nvPicPr>
          <p:cNvPr id="49158" name="Рисунок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975725" y="3357563"/>
            <a:ext cx="2943225"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750" y="404813"/>
            <a:ext cx="8324850" cy="37846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«За свою погибель и избавление от мук я выпью», — говорю ему…Этот стакан я выпил врастяжку, откусил маленький кусочек хлеба, остаток положил на стол. Захотелось мне им, проклятым, показать, что хотя я и с голоду пропадаю, но давиться ихней подачкой не собираюсь, что у меня есть свое, русское достоинство и гордость и что в скотину они меня не превратили, как ни старались.</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После этого комендант стал серьезный с виду, поправил у себя на груди два железных креста, вышел из-за стола безоружный и говорит: «Вот что, Соколов, ты — настоящий русский солдат. Ты храбрый солдат. Я — тоже солдат и уважаю достойных противников. Стрелять я тебя не буду. К тому же сегодня наши доблестные войска вышли к Волге и целиком овладели Сталинградом. Это для нас большая радость, а потому я великодушно дарю тебе жизнь. Ступай в свой блок, а это тебе за смелость», — и подает мне со стола небольшую буханку хлеба и кусок сала.</a:t>
            </a:r>
          </a:p>
        </p:txBody>
      </p:sp>
      <p:pic>
        <p:nvPicPr>
          <p:cNvPr id="50179"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40675" y="3997325"/>
            <a:ext cx="3749675"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85750" y="4914900"/>
            <a:ext cx="7073900" cy="132238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«Всем поровну», — говорю ему. Дождались рассвета. Хлеб и сало резали суровой ниткой. Досталось каждому хлеба по кусочку со спичечную коробку, каждую крошку брали на учет, ну, а сала, сам понимаешь, только губы помазать. Однако поделили без обиды.</a:t>
            </a:r>
          </a:p>
        </p:txBody>
      </p:sp>
      <p:pic>
        <p:nvPicPr>
          <p:cNvPr id="50181" name="Рисунок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37613" y="1411288"/>
            <a:ext cx="2852737"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276225" y="306388"/>
            <a:ext cx="7073900" cy="18161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На третьей неделе получаю письмо из Воронежа. Но пишет не Ирина, а сосед мой, столяр Иван Тимофеевич. Не дай бог никому таких писем получать!.. Сообщает он, что еще в июне сорок второго года немцы бомбили авиазавод и одна тяжелая бомба попала прямо в мою хатенку. Ирина и дочери как раз были дома… Ну, пишет, что не нашли от них и следа, а на месте хатенки — глубокая яма…</a:t>
            </a:r>
          </a:p>
        </p:txBody>
      </p:sp>
      <p:sp>
        <p:nvSpPr>
          <p:cNvPr id="11" name="TextBox 10"/>
          <p:cNvSpPr txBox="1"/>
          <p:nvPr/>
        </p:nvSpPr>
        <p:spPr>
          <a:xfrm>
            <a:off x="276225" y="2417763"/>
            <a:ext cx="7073900" cy="18161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Дальше получил я от полковника месячный отпуск, через неделю был в Воронеже. Пешком дотопал до места, где когда-то семейно жил. Глубокая воронка, налитая ржавой водой, кругом бурьян по пояс… Глушь, тишина кладбищенская. Ох, и тяжело же было мне, браток! Постоял, поскорбел душою и опять пошел на вокзал. И часу оставаться там не мог, в этот же день уехал обратно в дивизию.</a:t>
            </a:r>
          </a:p>
        </p:txBody>
      </p:sp>
      <p:pic>
        <p:nvPicPr>
          <p:cNvPr id="51204" name="Рисунок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80325" y="512763"/>
            <a:ext cx="4141788"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76225" y="4633913"/>
            <a:ext cx="7073900" cy="18161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Подполковник подошел ко мне и тихо говорит: «Мужайся, отец! Твой сын, капитан Соколов, убит сегодня на батарее».</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Похоронил я в чужой, немецкой земле последнюю свою радость и надежду, ударила батарея моего сына, провожая своего командира в далекий путь, и словно что-то во мне оборвалось…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extBox 8"/>
          <p:cNvSpPr txBox="1"/>
          <p:nvPr/>
        </p:nvSpPr>
        <p:spPr>
          <a:xfrm>
            <a:off x="276225" y="306388"/>
            <a:ext cx="7073900" cy="18161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И вот один раз вижу возле чайной этого парнишку, на другой день — опять вижу. Этакий маленький оборвыш: личико все в арбузном соку, покрытом пылью, грязный, как прах, нечесаный, а глазенки — как звездочки ночью после дождя! И до того он мне полюбился, что я уже, чудное дело, начал скучать по нем, спешу из рейса поскорее его увидать. Около чайной он и кормился — кто что даст.</a:t>
            </a:r>
          </a:p>
        </p:txBody>
      </p:sp>
      <p:sp>
        <p:nvSpPr>
          <p:cNvPr id="3" name="TextBox 2"/>
          <p:cNvSpPr txBox="1"/>
          <p:nvPr/>
        </p:nvSpPr>
        <p:spPr>
          <a:xfrm>
            <a:off x="276225" y="2349500"/>
            <a:ext cx="7073900" cy="378618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Закипела тут во мне горючая слеза, и сразу я решил: «Не бывать тому, чтобы нам порознь пропадать! Возьму его к себе в дети». И сразу у меня на душе стало легко и как-то светло. Наклонился я к нему, тихонько спрашиваю: «Ванюшка, а ты знаешь, кто я такой?» Он и спросил, как выдохнул: «Кто?» Я ему и говорю так же тихо: «Я — твой отец».</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Боже мой, что тут произошло! Кинулся он ко мне на шею, целует в щеки, в губы, в лоб, а сам, как свиристель, так звонко и тоненько кричит, что даже в кабинке глушно: «Папка родненький! Я знал! Я знал, что ты меня найдешь! Все равно найдешь! Я так долго ждал, когда ты меня найдешь!» Прижался ко мне и весь дрожит, будто травинка под ветром. А у меня в глазах туман, и тоже всего дрожь бьет, и руки трясутся… Как я тогда руля не упустил, диву можно даться! </a:t>
            </a:r>
          </a:p>
        </p:txBody>
      </p:sp>
      <p:pic>
        <p:nvPicPr>
          <p:cNvPr id="52228"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07313" y="238125"/>
            <a:ext cx="2847975"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Рисунок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910763" y="3679825"/>
            <a:ext cx="2079625"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Рисунок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05713" y="3679825"/>
            <a:ext cx="2049462"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36862"/>
          </a:schemeClr>
        </a:solidFill>
        <a:effectLst/>
      </p:bgPr>
    </p:bg>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84138" y="-171450"/>
            <a:ext cx="12360276" cy="7029450"/>
          </a:xfrm>
          <a:prstGeom prst="rect">
            <a:avLst/>
          </a:prstGeom>
          <a:solidFill>
            <a:schemeClr val="accent1">
              <a:lumMod val="60000"/>
              <a:lumOff val="40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 name="Скругленный прямоугольник 7"/>
          <p:cNvSpPr/>
          <p:nvPr/>
        </p:nvSpPr>
        <p:spPr>
          <a:xfrm>
            <a:off x="407988" y="255588"/>
            <a:ext cx="3959225" cy="1654175"/>
          </a:xfrm>
          <a:prstGeom prst="roundRect">
            <a:avLst/>
          </a:prstGeom>
          <a:solidFill>
            <a:srgbClr val="1C29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6389" name="TextBox 14"/>
          <p:cNvSpPr txBox="1">
            <a:spLocks noChangeArrowheads="1"/>
          </p:cNvSpPr>
          <p:nvPr/>
        </p:nvSpPr>
        <p:spPr bwMode="auto">
          <a:xfrm>
            <a:off x="695325" y="577850"/>
            <a:ext cx="343217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4400">
                <a:solidFill>
                  <a:srgbClr val="FFFFFF"/>
                </a:solidFill>
                <a:latin typeface="Verdana" panose="020B0604030504040204" pitchFamily="34" charset="0"/>
                <a:ea typeface="Verdana" panose="020B0604030504040204" pitchFamily="34" charset="0"/>
                <a:cs typeface="Verdana" panose="020B0604030504040204" pitchFamily="34" charset="0"/>
              </a:rPr>
              <a:t>ОЦЕНКА</a:t>
            </a:r>
          </a:p>
        </p:txBody>
      </p:sp>
      <p:sp>
        <p:nvSpPr>
          <p:cNvPr id="24" name="TextBox 23"/>
          <p:cNvSpPr txBox="1"/>
          <p:nvPr/>
        </p:nvSpPr>
        <p:spPr>
          <a:xfrm>
            <a:off x="4727575" y="255588"/>
            <a:ext cx="7056438" cy="585787"/>
          </a:xfrm>
          <a:prstGeom prst="rect">
            <a:avLst/>
          </a:prstGeom>
          <a:solidFill>
            <a:schemeClr val="bg1"/>
          </a:solidFill>
          <a:ln>
            <a:solidFill>
              <a:schemeClr val="tx2">
                <a:lumMod val="50000"/>
              </a:schemeClr>
            </a:solid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a:solidFill>
                  <a:srgbClr val="FF0000"/>
                </a:solidFill>
                <a:latin typeface="Verdana" panose="020B0604030504040204" pitchFamily="34" charset="0"/>
                <a:ea typeface="Verdana" panose="020B0604030504040204" pitchFamily="34" charset="0"/>
                <a:cs typeface="Verdana" panose="020B0604030504040204" pitchFamily="34" charset="0"/>
              </a:rPr>
              <a:t>СООТВЕТСТВИЕ ТЕМЕ</a:t>
            </a:r>
          </a:p>
        </p:txBody>
      </p:sp>
      <p:sp>
        <p:nvSpPr>
          <p:cNvPr id="25" name="TextBox 24"/>
          <p:cNvSpPr txBox="1"/>
          <p:nvPr/>
        </p:nvSpPr>
        <p:spPr>
          <a:xfrm>
            <a:off x="4708525" y="1557338"/>
            <a:ext cx="7056438" cy="1077912"/>
          </a:xfrm>
          <a:prstGeom prst="rect">
            <a:avLst/>
          </a:prstGeom>
          <a:solidFill>
            <a:schemeClr val="bg1"/>
          </a:solidFill>
          <a:ln>
            <a:solidFill>
              <a:schemeClr val="tx2">
                <a:lumMod val="50000"/>
              </a:schemeClr>
            </a:solid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a:solidFill>
                  <a:srgbClr val="FF0000"/>
                </a:solidFill>
                <a:latin typeface="Verdana" panose="020B0604030504040204" pitchFamily="34" charset="0"/>
                <a:ea typeface="Verdana" panose="020B0604030504040204" pitchFamily="34" charset="0"/>
                <a:cs typeface="Verdana" panose="020B0604030504040204" pitchFamily="34" charset="0"/>
              </a:rPr>
              <a:t>АРГУМЕНТАЦИЯ. ПРИВЛЕЧЕНИЕ ЛИТЕРАТУРНОГО МАТЕРИАЛА</a:t>
            </a:r>
          </a:p>
        </p:txBody>
      </p:sp>
      <p:sp>
        <p:nvSpPr>
          <p:cNvPr id="26" name="TextBox 25"/>
          <p:cNvSpPr txBox="1"/>
          <p:nvPr/>
        </p:nvSpPr>
        <p:spPr>
          <a:xfrm>
            <a:off x="4727575" y="3378200"/>
            <a:ext cx="7056438" cy="584200"/>
          </a:xfrm>
          <a:prstGeom prst="rect">
            <a:avLst/>
          </a:prstGeom>
          <a:solidFill>
            <a:schemeClr val="bg1"/>
          </a:solidFill>
          <a:ln>
            <a:solidFill>
              <a:schemeClr val="tx2">
                <a:lumMod val="50000"/>
              </a:schemeClr>
            </a:solid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a:solidFill>
                  <a:srgbClr val="002060"/>
                </a:solidFill>
                <a:latin typeface="Verdana" panose="020B0604030504040204" pitchFamily="34" charset="0"/>
                <a:ea typeface="Verdana" panose="020B0604030504040204" pitchFamily="34" charset="0"/>
                <a:cs typeface="Verdana" panose="020B0604030504040204" pitchFamily="34" charset="0"/>
              </a:rPr>
              <a:t>КОМПОЗИЦИЯ</a:t>
            </a:r>
          </a:p>
        </p:txBody>
      </p:sp>
      <p:sp>
        <p:nvSpPr>
          <p:cNvPr id="27" name="TextBox 26"/>
          <p:cNvSpPr txBox="1"/>
          <p:nvPr/>
        </p:nvSpPr>
        <p:spPr>
          <a:xfrm>
            <a:off x="4727575" y="4648200"/>
            <a:ext cx="7056438" cy="585788"/>
          </a:xfrm>
          <a:prstGeom prst="rect">
            <a:avLst/>
          </a:prstGeom>
          <a:solidFill>
            <a:schemeClr val="bg1"/>
          </a:solidFill>
          <a:ln>
            <a:solidFill>
              <a:schemeClr val="tx2">
                <a:lumMod val="50000"/>
              </a:schemeClr>
            </a:solid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a:solidFill>
                  <a:srgbClr val="002060"/>
                </a:solidFill>
                <a:latin typeface="Verdana" panose="020B0604030504040204" pitchFamily="34" charset="0"/>
                <a:ea typeface="Verdana" panose="020B0604030504040204" pitchFamily="34" charset="0"/>
                <a:cs typeface="Verdana" panose="020B0604030504040204" pitchFamily="34" charset="0"/>
              </a:rPr>
              <a:t>КАЧЕСТВО РЕЧИ</a:t>
            </a:r>
          </a:p>
        </p:txBody>
      </p:sp>
      <p:sp>
        <p:nvSpPr>
          <p:cNvPr id="28" name="TextBox 27"/>
          <p:cNvSpPr txBox="1"/>
          <p:nvPr/>
        </p:nvSpPr>
        <p:spPr>
          <a:xfrm>
            <a:off x="4708525" y="5899150"/>
            <a:ext cx="7056438" cy="584200"/>
          </a:xfrm>
          <a:prstGeom prst="rect">
            <a:avLst/>
          </a:prstGeom>
          <a:solidFill>
            <a:schemeClr val="bg1"/>
          </a:solidFill>
          <a:ln>
            <a:solidFill>
              <a:schemeClr val="tx2">
                <a:lumMod val="50000"/>
              </a:schemeClr>
            </a:solid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a:solidFill>
                  <a:srgbClr val="002060"/>
                </a:solidFill>
                <a:latin typeface="Verdana" panose="020B0604030504040204" pitchFamily="34" charset="0"/>
                <a:ea typeface="Verdana" panose="020B0604030504040204" pitchFamily="34" charset="0"/>
                <a:cs typeface="Verdana" panose="020B0604030504040204" pitchFamily="34" charset="0"/>
              </a:rPr>
              <a:t>ГРАМОТНОСТЬ</a:t>
            </a:r>
          </a:p>
        </p:txBody>
      </p:sp>
      <p:sp>
        <p:nvSpPr>
          <p:cNvPr id="29" name="Скругленный прямоугольник 28"/>
          <p:cNvSpPr/>
          <p:nvPr/>
        </p:nvSpPr>
        <p:spPr>
          <a:xfrm>
            <a:off x="407988" y="2516188"/>
            <a:ext cx="2592387" cy="1654175"/>
          </a:xfrm>
          <a:prstGeom prst="roundRect">
            <a:avLst/>
          </a:prstGeom>
          <a:solidFill>
            <a:srgbClr val="1C29A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6396" name="TextBox 3"/>
          <p:cNvSpPr txBox="1">
            <a:spLocks noChangeArrowheads="1"/>
          </p:cNvSpPr>
          <p:nvPr/>
        </p:nvSpPr>
        <p:spPr bwMode="auto">
          <a:xfrm>
            <a:off x="688975" y="2989263"/>
            <a:ext cx="2016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4000">
                <a:solidFill>
                  <a:schemeClr val="bg1"/>
                </a:solidFill>
                <a:latin typeface="Verdana" panose="020B0604030504040204" pitchFamily="34" charset="0"/>
                <a:ea typeface="Verdana" panose="020B0604030504040204" pitchFamily="34" charset="0"/>
                <a:cs typeface="Verdana" panose="020B0604030504040204" pitchFamily="34" charset="0"/>
              </a:rPr>
              <a:t>ЗАЧЁТ</a:t>
            </a:r>
          </a:p>
        </p:txBody>
      </p:sp>
      <p:sp>
        <p:nvSpPr>
          <p:cNvPr id="30" name="Скругленный прямоугольник 29"/>
          <p:cNvSpPr/>
          <p:nvPr/>
        </p:nvSpPr>
        <p:spPr>
          <a:xfrm>
            <a:off x="407988" y="4537075"/>
            <a:ext cx="2592387" cy="1654175"/>
          </a:xfrm>
          <a:prstGeom prst="roundRect">
            <a:avLst/>
          </a:prstGeom>
          <a:solidFill>
            <a:srgbClr val="1C29A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6398" name="TextBox 30"/>
          <p:cNvSpPr txBox="1">
            <a:spLocks noChangeArrowheads="1"/>
          </p:cNvSpPr>
          <p:nvPr/>
        </p:nvSpPr>
        <p:spPr bwMode="auto">
          <a:xfrm>
            <a:off x="407988" y="5010150"/>
            <a:ext cx="25923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4000">
                <a:solidFill>
                  <a:schemeClr val="bg1"/>
                </a:solidFill>
                <a:latin typeface="Verdana" panose="020B0604030504040204" pitchFamily="34" charset="0"/>
                <a:ea typeface="Verdana" panose="020B0604030504040204" pitchFamily="34" charset="0"/>
                <a:cs typeface="Verdana" panose="020B0604030504040204" pitchFamily="34" charset="0"/>
              </a:rPr>
              <a:t>НЕЗАЧЁТ</a:t>
            </a:r>
          </a:p>
        </p:txBody>
      </p:sp>
      <p:sp>
        <p:nvSpPr>
          <p:cNvPr id="16399" name="TextBox 6"/>
          <p:cNvSpPr txBox="1">
            <a:spLocks noChangeArrowheads="1"/>
          </p:cNvSpPr>
          <p:nvPr/>
        </p:nvSpPr>
        <p:spPr bwMode="auto">
          <a:xfrm>
            <a:off x="3136900" y="2982913"/>
            <a:ext cx="1368425"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6600" b="1">
                <a:solidFill>
                  <a:schemeClr val="bg1"/>
                </a:solidFill>
                <a:latin typeface="Verdana" panose="020B0604030504040204" pitchFamily="34" charset="0"/>
                <a:ea typeface="Verdana" panose="020B0604030504040204" pitchFamily="34" charset="0"/>
                <a:cs typeface="Verdana" panose="020B0604030504040204" pitchFamily="34" charset="0"/>
              </a:rPr>
              <a:t>3</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69900" y="249238"/>
            <a:ext cx="4279900" cy="64611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 Давай, браток, перекурим, а то меня что-то удушье давит.</a:t>
            </a:r>
          </a:p>
        </p:txBody>
      </p:sp>
      <p:sp>
        <p:nvSpPr>
          <p:cNvPr id="3" name="TextBox 2"/>
          <p:cNvSpPr txBox="1"/>
          <p:nvPr/>
        </p:nvSpPr>
        <p:spPr>
          <a:xfrm>
            <a:off x="469900" y="1062038"/>
            <a:ext cx="5354638" cy="286226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В залитом полой водою лесу звонко выстукивал дятел. Все так же лениво шевелил сухие сережки на ольхе теплый ветер; все так же, словно под тугими белыми парусами, проплывали в вышней синеве облака, но уже иным показался мне в эти минуты скорбного молчания безбрежный мир, готовящийся к великим свершениям весны, к вечному утверждению живого в жизни.</a:t>
            </a:r>
          </a:p>
        </p:txBody>
      </p:sp>
      <p:pic>
        <p:nvPicPr>
          <p:cNvPr id="53252" name="Рисунок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81725" y="381000"/>
            <a:ext cx="2838450"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819400" y="4370388"/>
            <a:ext cx="8910638" cy="64611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Чужой, но ставший мне близким человек поднялся, протянул большую, твердую, как дерево, руку.</a:t>
            </a:r>
          </a:p>
        </p:txBody>
      </p:sp>
      <p:sp>
        <p:nvSpPr>
          <p:cNvPr id="6" name="TextBox 5"/>
          <p:cNvSpPr txBox="1"/>
          <p:nvPr/>
        </p:nvSpPr>
        <p:spPr>
          <a:xfrm>
            <a:off x="319088" y="5103813"/>
            <a:ext cx="11410950" cy="147796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Два осиротевших человека, две песчинки, заброшенные в чужие края военным ураганом невиданной силы… Что-то ждет их впереди? И хотелось бы думать, что этот русский человек, человек несгибаемой воли, выдюжит и около отцовского плеча вырастет тот, который, повзрослев, сможет все вытерпеть, все преодолеть на своем пути, если к этому позовет его Родина.</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407988" y="333375"/>
            <a:ext cx="11334750"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54275" name="TextBox 53"/>
          <p:cNvSpPr txBox="1">
            <a:spLocks noChangeArrowheads="1"/>
          </p:cNvSpPr>
          <p:nvPr/>
        </p:nvSpPr>
        <p:spPr bwMode="auto">
          <a:xfrm>
            <a:off x="1711325" y="388938"/>
            <a:ext cx="92027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400" b="1">
                <a:solidFill>
                  <a:srgbClr val="17375E"/>
                </a:solidFill>
                <a:latin typeface="Verdana" panose="020B0604030504040204" pitchFamily="34" charset="0"/>
                <a:ea typeface="Verdana" panose="020B0604030504040204" pitchFamily="34" charset="0"/>
                <a:cs typeface="Verdana" panose="020B0604030504040204" pitchFamily="34" charset="0"/>
              </a:rPr>
              <a:t>Цивилизация и технологии — спасение, вызов или трагедия?</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21007" y="242428"/>
            <a:ext cx="1296143" cy="1123461"/>
          </a:xfrm>
          <a:prstGeom prst="rect">
            <a:avLst/>
          </a:prstGeom>
          <a:noFill/>
        </p:spPr>
      </p:pic>
      <p:sp>
        <p:nvSpPr>
          <p:cNvPr id="54277" name="TextBox 4"/>
          <p:cNvSpPr txBox="1">
            <a:spLocks noChangeArrowheads="1"/>
          </p:cNvSpPr>
          <p:nvPr/>
        </p:nvSpPr>
        <p:spPr bwMode="auto">
          <a:xfrm>
            <a:off x="420688" y="2276475"/>
            <a:ext cx="2506662" cy="3232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раздумья о собственном опыте столкновения с технологическими новшествами и экологическими проблемами</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54278" name="TextBox 4"/>
          <p:cNvSpPr txBox="1">
            <a:spLocks noChangeArrowheads="1"/>
          </p:cNvSpPr>
          <p:nvPr/>
        </p:nvSpPr>
        <p:spPr bwMode="auto">
          <a:xfrm>
            <a:off x="6269038" y="2295525"/>
            <a:ext cx="2506662" cy="31702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диалектика «плюсов» и «минусов» цивилизацион-ного процесса, благие и трагические последствия развития технологий</a:t>
            </a:r>
          </a:p>
        </p:txBody>
      </p:sp>
      <p:sp>
        <p:nvSpPr>
          <p:cNvPr id="54279" name="TextBox 4"/>
          <p:cNvSpPr txBox="1">
            <a:spLocks noChangeArrowheads="1"/>
          </p:cNvSpPr>
          <p:nvPr/>
        </p:nvSpPr>
        <p:spPr bwMode="auto">
          <a:xfrm>
            <a:off x="3359150" y="2295525"/>
            <a:ext cx="2492375" cy="32305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рассуждения о влиянии научно-технического прогресса на человека и окружающий его мир</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54280" name="TextBox 4"/>
          <p:cNvSpPr txBox="1">
            <a:spLocks noChangeArrowheads="1"/>
          </p:cNvSpPr>
          <p:nvPr/>
        </p:nvSpPr>
        <p:spPr bwMode="auto">
          <a:xfrm>
            <a:off x="9191625" y="2276475"/>
            <a:ext cx="2506663" cy="31702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способы достижения равновесия между материально-техническими завоеваниями и духовными ценностями человечества</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5375275" y="333375"/>
            <a:ext cx="6367463"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55299" name="TextBox 53"/>
          <p:cNvSpPr txBox="1">
            <a:spLocks noChangeArrowheads="1"/>
          </p:cNvSpPr>
          <p:nvPr/>
        </p:nvSpPr>
        <p:spPr bwMode="auto">
          <a:xfrm>
            <a:off x="6816725" y="479425"/>
            <a:ext cx="460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800" b="1">
                <a:solidFill>
                  <a:srgbClr val="17375E"/>
                </a:solidFill>
                <a:latin typeface="Verdana" panose="020B0604030504040204" pitchFamily="34" charset="0"/>
                <a:ea typeface="Verdana" panose="020B0604030504040204" pitchFamily="34" charset="0"/>
                <a:cs typeface="Verdana" panose="020B0604030504040204" pitchFamily="34" charset="0"/>
              </a:rPr>
              <a:t>Цивилизация и технологии — спасение, вызов или трагедия?</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447928" y="241562"/>
            <a:ext cx="1296143" cy="1123461"/>
          </a:xfrm>
          <a:prstGeom prst="rect">
            <a:avLst/>
          </a:prstGeom>
          <a:noFill/>
        </p:spPr>
      </p:pic>
      <p:sp>
        <p:nvSpPr>
          <p:cNvPr id="55301" name="TextBox 4"/>
          <p:cNvSpPr txBox="1">
            <a:spLocks noChangeArrowheads="1"/>
          </p:cNvSpPr>
          <p:nvPr/>
        </p:nvSpPr>
        <p:spPr bwMode="auto">
          <a:xfrm>
            <a:off x="5375275" y="2060575"/>
            <a:ext cx="6367463" cy="1323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В.Распутин «Прощание с Матёрой»</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Р. Брэдбери «451° по Фаренгейту»</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Р. Брэдбери «И грянет гром»</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Дэниел Киз «Цветы для Элджернона»</a:t>
            </a:r>
          </a:p>
        </p:txBody>
      </p:sp>
      <p:sp>
        <p:nvSpPr>
          <p:cNvPr id="55302" name="TextBox 8"/>
          <p:cNvSpPr txBox="1">
            <a:spLocks noChangeArrowheads="1"/>
          </p:cNvSpPr>
          <p:nvPr/>
        </p:nvSpPr>
        <p:spPr bwMode="auto">
          <a:xfrm>
            <a:off x="449263" y="333375"/>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Технический прогресс – зло или благо?</a:t>
            </a:r>
          </a:p>
        </p:txBody>
      </p:sp>
      <p:sp>
        <p:nvSpPr>
          <p:cNvPr id="55303" name="TextBox 8"/>
          <p:cNvSpPr txBox="1">
            <a:spLocks noChangeArrowheads="1"/>
          </p:cNvSpPr>
          <p:nvPr/>
        </p:nvSpPr>
        <p:spPr bwMode="auto">
          <a:xfrm>
            <a:off x="477838" y="1365250"/>
            <a:ext cx="4586287"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 развитие технологий влияет на человека и общество?</a:t>
            </a:r>
          </a:p>
        </p:txBody>
      </p:sp>
      <p:sp>
        <p:nvSpPr>
          <p:cNvPr id="55304" name="TextBox 8"/>
          <p:cNvSpPr txBox="1">
            <a:spLocks noChangeArrowheads="1"/>
          </p:cNvSpPr>
          <p:nvPr/>
        </p:nvSpPr>
        <p:spPr bwMode="auto">
          <a:xfrm>
            <a:off x="449263" y="2436813"/>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 сохранить баланс между экологией и цивилизацией?</a:t>
            </a:r>
          </a:p>
        </p:txBody>
      </p:sp>
      <p:sp>
        <p:nvSpPr>
          <p:cNvPr id="55305" name="TextBox 8"/>
          <p:cNvSpPr txBox="1">
            <a:spLocks noChangeArrowheads="1"/>
          </p:cNvSpPr>
          <p:nvPr/>
        </p:nvSpPr>
        <p:spPr bwMode="auto">
          <a:xfrm>
            <a:off x="477838" y="3484563"/>
            <a:ext cx="4586287" cy="132238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Какие достижения научно-технического прогресса вы считаете самыми значительными?</a:t>
            </a:r>
          </a:p>
        </p:txBody>
      </p:sp>
      <p:sp>
        <p:nvSpPr>
          <p:cNvPr id="55306" name="TextBox 8"/>
          <p:cNvSpPr txBox="1">
            <a:spLocks noChangeArrowheads="1"/>
          </p:cNvSpPr>
          <p:nvPr/>
        </p:nvSpPr>
        <p:spPr bwMode="auto">
          <a:xfrm>
            <a:off x="481013" y="5121275"/>
            <a:ext cx="4587875" cy="13239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 Вы понимаете слова Андрея Вознесенского: "Все прогрессы реакционны, если рушится человек»?</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56322" name="Группа 3"/>
          <p:cNvGrpSpPr>
            <a:grpSpLocks/>
          </p:cNvGrpSpPr>
          <p:nvPr/>
        </p:nvGrpSpPr>
        <p:grpSpPr bwMode="auto">
          <a:xfrm>
            <a:off x="911225" y="260350"/>
            <a:ext cx="10801350" cy="866775"/>
            <a:chOff x="910828" y="214313"/>
            <a:chExt cx="10801747" cy="866775"/>
          </a:xfrm>
        </p:grpSpPr>
        <p:sp>
          <p:nvSpPr>
            <p:cNvPr id="2" name="Скругленный прямоугольник 1"/>
            <p:cNvSpPr/>
            <p:nvPr/>
          </p:nvSpPr>
          <p:spPr>
            <a:xfrm>
              <a:off x="982269" y="214313"/>
              <a:ext cx="10730306"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56328" name="TextBox 2"/>
            <p:cNvSpPr txBox="1">
              <a:spLocks noChangeArrowheads="1"/>
            </p:cNvSpPr>
            <p:nvPr/>
          </p:nvSpPr>
          <p:spPr bwMode="auto">
            <a:xfrm>
              <a:off x="910828" y="238391"/>
              <a:ext cx="103694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герои, столкнувшиеся с опасностью грубого вторжения человека в окружающий его мир</a:t>
              </a:r>
            </a:p>
          </p:txBody>
        </p:sp>
      </p:grpSp>
      <p:pic>
        <p:nvPicPr>
          <p:cNvPr id="56323" name="Рисунок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73825" y="1885950"/>
            <a:ext cx="428466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Рисунок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92313" y="1543050"/>
            <a:ext cx="3173412"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4"/>
          <p:cNvSpPr txBox="1">
            <a:spLocks noChangeArrowheads="1"/>
          </p:cNvSpPr>
          <p:nvPr/>
        </p:nvSpPr>
        <p:spPr bwMode="auto">
          <a:xfrm>
            <a:off x="2125663" y="5478463"/>
            <a:ext cx="3040062" cy="862012"/>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latin typeface="Verdana" panose="020B0604030504040204" pitchFamily="34" charset="0"/>
                <a:ea typeface="Verdana" panose="020B0604030504040204" pitchFamily="34" charset="0"/>
                <a:cs typeface="Verdana" panose="020B0604030504040204" pitchFamily="34" charset="0"/>
              </a:rPr>
              <a:t>Дарья Пинигина</a:t>
            </a:r>
          </a:p>
          <a:p>
            <a:pPr algn="ctr">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В.Распутин «Прощание с Матёрой»</a:t>
            </a:r>
            <a:endParaRPr lang="ru-RU" altLang="ru-RU" sz="2000">
              <a:latin typeface="Verdana" panose="020B0604030504040204" pitchFamily="34" charset="0"/>
              <a:ea typeface="Verdana" panose="020B0604030504040204" pitchFamily="34" charset="0"/>
              <a:cs typeface="Verdana" panose="020B0604030504040204" pitchFamily="34" charset="0"/>
            </a:endParaRPr>
          </a:p>
        </p:txBody>
      </p:sp>
      <p:sp>
        <p:nvSpPr>
          <p:cNvPr id="11" name="TextBox 4"/>
          <p:cNvSpPr txBox="1">
            <a:spLocks noChangeArrowheads="1"/>
          </p:cNvSpPr>
          <p:nvPr/>
        </p:nvSpPr>
        <p:spPr bwMode="auto">
          <a:xfrm>
            <a:off x="6816725" y="5602288"/>
            <a:ext cx="3600450"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latin typeface="Verdana" panose="020B0604030504040204" pitchFamily="34" charset="0"/>
                <a:ea typeface="Verdana" panose="020B0604030504040204" pitchFamily="34" charset="0"/>
                <a:cs typeface="Verdana" panose="020B0604030504040204" pitchFamily="34" charset="0"/>
              </a:rPr>
              <a:t>Экельс</a:t>
            </a:r>
          </a:p>
          <a:p>
            <a:pPr algn="ctr">
              <a:spcBef>
                <a:spcPct val="0"/>
              </a:spcBef>
              <a:buFontTx/>
              <a:buNone/>
            </a:pPr>
            <a:r>
              <a:rPr lang="ru-RU" altLang="ru-RU" sz="1600">
                <a:latin typeface="Verdana" panose="020B0604030504040204" pitchFamily="34" charset="0"/>
                <a:ea typeface="Verdana" panose="020B0604030504040204" pitchFamily="34" charset="0"/>
                <a:cs typeface="Verdana" panose="020B0604030504040204" pitchFamily="34" charset="0"/>
              </a:rPr>
              <a:t>Р.Брэдбери «И грянул гром»</a:t>
            </a:r>
            <a:endParaRPr lang="ru-RU" altLang="ru-RU" sz="200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57346" name="TextBox 8"/>
          <p:cNvSpPr txBox="1">
            <a:spLocks noChangeArrowheads="1"/>
          </p:cNvSpPr>
          <p:nvPr/>
        </p:nvSpPr>
        <p:spPr bwMode="auto">
          <a:xfrm>
            <a:off x="334963" y="260350"/>
            <a:ext cx="11377612" cy="13239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Природа – сложный организм, единая система, в которой всё взаимосвязано и взаимозависимо. Природное равновесие очень хрупкое, и одним неверным шагом можно его необратимо разрушить. Именно огромные возможности человека многократно увеличивают его ответственность перед этим миром.</a:t>
            </a:r>
          </a:p>
        </p:txBody>
      </p:sp>
      <p:sp>
        <p:nvSpPr>
          <p:cNvPr id="4" name="TextBox 3"/>
          <p:cNvSpPr txBox="1"/>
          <p:nvPr/>
        </p:nvSpPr>
        <p:spPr>
          <a:xfrm>
            <a:off x="479425" y="1916113"/>
            <a:ext cx="6121400" cy="1323975"/>
          </a:xfrm>
          <a:prstGeom prst="rect">
            <a:avLst/>
          </a:prstGeom>
          <a:solidFill>
            <a:schemeClr val="bg1">
              <a:lumMod val="95000"/>
            </a:schemeClr>
          </a:solidFill>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Природа остается для человека тайной, величайшей загадкой, к которой нужно относиться уважительно и максимально бережно. «Кто знает? Кто возьмётся предугадать? Мы не знаем – только гадаем… Мы ничего не знаем! Это же всё сплошная загадка!»</a:t>
            </a:r>
          </a:p>
        </p:txBody>
      </p:sp>
      <p:sp>
        <p:nvSpPr>
          <p:cNvPr id="5" name="TextBox 4"/>
          <p:cNvSpPr txBox="1"/>
          <p:nvPr/>
        </p:nvSpPr>
        <p:spPr>
          <a:xfrm>
            <a:off x="479425" y="3573463"/>
            <a:ext cx="6121400" cy="2800350"/>
          </a:xfrm>
          <a:prstGeom prst="rect">
            <a:avLst/>
          </a:prstGeom>
          <a:solidFill>
            <a:schemeClr val="bg1">
              <a:lumMod val="95000"/>
            </a:schemeClr>
          </a:solidFill>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Власть и возможности человека в то время, которое описано в рассказе, - 2055 год, - на первый взгляд, почти безграничны: само время может послушно повернуть вспять, «одним движением руки» можно перенестись при помощи Машины времени на шестьдесят миллионов лет назад – в эпоху древних ящеров и покрывающих всю землю джунглей. Однако именно огромные возможности многократно увеличивают ответственность человека перед этим миром – не только его настоящим, но прошлым и будущим. </a:t>
            </a:r>
          </a:p>
        </p:txBody>
      </p:sp>
      <p:pic>
        <p:nvPicPr>
          <p:cNvPr id="57349" name="Рисунок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88163" y="1773238"/>
            <a:ext cx="3600450"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0" name="Рисунок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51763" y="4354513"/>
            <a:ext cx="3840162"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2" name="TextBox 1"/>
          <p:cNvSpPr txBox="1"/>
          <p:nvPr/>
        </p:nvSpPr>
        <p:spPr>
          <a:xfrm>
            <a:off x="355600" y="279400"/>
            <a:ext cx="5329238" cy="2554288"/>
          </a:xfrm>
          <a:prstGeom prst="rect">
            <a:avLst/>
          </a:prstGeom>
          <a:solidFill>
            <a:schemeClr val="bg1">
              <a:lumMod val="95000"/>
            </a:schemeClr>
          </a:solidFill>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Тропа в древних джунглях – символ ограничения власти человека. «Её назначение – изолировать вас от этого мира прошлого, чтобы вы ничего не коснулись. Держитесь Тропы. Не сходите с неё. Ни при каких обстоятельствах!»  Именно так – осторожными шагами – человек и должен идти в мире природы, где существование даже отдельной травинки осмысленно и обусловлено необходимостью всеобщей связи. </a:t>
            </a:r>
          </a:p>
        </p:txBody>
      </p:sp>
      <p:sp>
        <p:nvSpPr>
          <p:cNvPr id="3" name="TextBox 2"/>
          <p:cNvSpPr txBox="1"/>
          <p:nvPr/>
        </p:nvSpPr>
        <p:spPr>
          <a:xfrm>
            <a:off x="4872038" y="4391025"/>
            <a:ext cx="7073900" cy="2062163"/>
          </a:xfrm>
          <a:prstGeom prst="rect">
            <a:avLst/>
          </a:prstGeom>
          <a:solidFill>
            <a:schemeClr val="bg1">
              <a:lumMod val="95000"/>
            </a:schemeClr>
          </a:solidFill>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Даже жизнь чудовищного динозавра, перед появлением которого всё живое словно замирает, тоже неотменимое звено в природе, поскольку его существование есть условие для жизни многих «насекомых, птиц, бактерий». В этом столь детально описанном Брэдбери древнем ящере  - «отвратительнейшем чудовище в истории планеты» - чувствуется даже своеобразная красота, ведь он не противостоит природе, а порожден ею. </a:t>
            </a:r>
          </a:p>
        </p:txBody>
      </p:sp>
      <p:pic>
        <p:nvPicPr>
          <p:cNvPr id="58372" name="Рисунок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99163" y="279400"/>
            <a:ext cx="5946775" cy="371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Рисунок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9413" y="3213100"/>
            <a:ext cx="4318000"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2" name="TextBox 1"/>
          <p:cNvSpPr txBox="1"/>
          <p:nvPr/>
        </p:nvSpPr>
        <p:spPr>
          <a:xfrm>
            <a:off x="295275" y="188913"/>
            <a:ext cx="8783638" cy="3046412"/>
          </a:xfrm>
          <a:prstGeom prst="rect">
            <a:avLst/>
          </a:prstGeom>
          <a:solidFill>
            <a:schemeClr val="bg1">
              <a:lumMod val="95000"/>
            </a:schemeClr>
          </a:solidFill>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Бабочка в рассказе Брэдбери – воплощение красоты и гармонии («очень красивая», «изящное маленькое создание», «золотистая бабочка»). Из-за неверного шага Экельса шестьдесят миллионов лет назад мир стал беднее на эту «крупицу красоты» - и покатился вал: меньше бабочек, меньше проникновения в душу человека красоты, меньше удивления чуду бытия. Гибель бабочки, обрыв «цепочки красоты» привел к необратимым изменениям в мире людей: исчезла чистота воздуха, правильность речи (объявление о сафари написано с ошибками), огрубели души – и президента-диктатора у власти уже воспринимают с радостью («Дойчер, разумеется! Кто же ещё? Уж не этот ли хлюпик Кейт? Теперь у власти железный человек!»).  Мир стал невозможным для жизни таких, как Экельс или мистер Тревис, а потому словно не пуля Тревиса, а сам Экельс убивает себя. </a:t>
            </a:r>
          </a:p>
        </p:txBody>
      </p:sp>
      <p:sp>
        <p:nvSpPr>
          <p:cNvPr id="3" name="TextBox 2"/>
          <p:cNvSpPr txBox="1"/>
          <p:nvPr/>
        </p:nvSpPr>
        <p:spPr>
          <a:xfrm>
            <a:off x="4872038" y="3429000"/>
            <a:ext cx="7073900" cy="3292475"/>
          </a:xfrm>
          <a:prstGeom prst="rect">
            <a:avLst/>
          </a:prstGeom>
          <a:solidFill>
            <a:schemeClr val="bg1">
              <a:lumMod val="95000"/>
            </a:schemeClr>
          </a:solidFill>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Название рассказа многозначно: гром – это и чудовищный динозавр, рёв которого подобен грому, и винтовочный выстрел, оборвавший жизнь Экельса, это и гибель бабочки, ставшая причиной изменения того мира, в котором жили Экельс и Тревис до рокового путешествия во времени. Гром раздался над человеком, совершившим неосторожный шаг, над миром, в котором изменился баланс красоты, мягкости, гармонии – и увеличилась степень дисгармонии, огрубелости души.</a:t>
            </a:r>
          </a:p>
          <a:p>
            <a:pPr eaLnBrk="1" hangingPunct="1">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По мнению Брэдбери, удар по природе неизбежно обернётся против человека: убивая природу, человек убивает самого себя.</a:t>
            </a:r>
          </a:p>
          <a:p>
            <a:pPr eaLnBrk="1" hangingPunct="1">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59396" name="Рисунок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7813" y="3779838"/>
            <a:ext cx="4286250"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60418" name="Группа 3"/>
          <p:cNvGrpSpPr>
            <a:grpSpLocks/>
          </p:cNvGrpSpPr>
          <p:nvPr/>
        </p:nvGrpSpPr>
        <p:grpSpPr bwMode="auto">
          <a:xfrm>
            <a:off x="982663" y="260350"/>
            <a:ext cx="10729912" cy="866775"/>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60422" name="TextBox 2"/>
            <p:cNvSpPr txBox="1">
              <a:spLocks noChangeArrowheads="1"/>
            </p:cNvSpPr>
            <p:nvPr/>
          </p:nvSpPr>
          <p:spPr bwMode="auto">
            <a:xfrm>
              <a:off x="982663" y="293757"/>
              <a:ext cx="103694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герой, ощутивший трагический разрыв между материально-техническими завоеваниями и духовными ценностями человечества</a:t>
              </a:r>
            </a:p>
          </p:txBody>
        </p:sp>
      </p:grpSp>
      <p:sp>
        <p:nvSpPr>
          <p:cNvPr id="11" name="TextBox 4"/>
          <p:cNvSpPr txBox="1">
            <a:spLocks noChangeArrowheads="1"/>
          </p:cNvSpPr>
          <p:nvPr/>
        </p:nvSpPr>
        <p:spPr bwMode="auto">
          <a:xfrm>
            <a:off x="4025900" y="5964238"/>
            <a:ext cx="4645025"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Гай Монтэг</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Р.Брэдбери «451° по Фаренгейту»</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60420" name="Рисунок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00600" y="1347788"/>
            <a:ext cx="3095625" cy="439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780000">
            <a:off x="5954713" y="703263"/>
            <a:ext cx="5160962" cy="5099050"/>
          </a:xfrm>
          <a:prstGeom prst="rect">
            <a:avLst/>
          </a:prstGeom>
          <a:noFill/>
          <a:ln>
            <a:noFill/>
          </a:ln>
          <a:effectLst/>
          <a:extLst>
            <a:ext uri="{909E8E84-426E-40DD-AFC4-6F175D3DCCD1}">
              <a14:hiddenFill xmlns:a14="http://schemas.microsoft.com/office/drawing/2010/main">
                <a:blipFill dpi="0" rotWithShape="0">
                  <a:blip/>
                  <a:srcRect b="36774"/>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43" name="Text Box 2"/>
          <p:cNvSpPr txBox="1">
            <a:spLocks noChangeArrowheads="1"/>
          </p:cNvSpPr>
          <p:nvPr/>
        </p:nvSpPr>
        <p:spPr bwMode="auto">
          <a:xfrm>
            <a:off x="1200150" y="635000"/>
            <a:ext cx="3527425"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1125"/>
              </a:spcBef>
              <a:buClrTx/>
              <a:buFontTx/>
              <a:buNone/>
            </a:pPr>
            <a:r>
              <a:rPr lang="ru-RU" altLang="ru-RU" sz="1800">
                <a:solidFill>
                  <a:srgbClr val="FFFFFF"/>
                </a:solidFill>
              </a:rPr>
              <a:t>Рэй Брэдбери</a:t>
            </a:r>
          </a:p>
          <a:p>
            <a:pPr algn="ctr" eaLnBrk="1" hangingPunct="1">
              <a:spcBef>
                <a:spcPts val="1125"/>
              </a:spcBef>
              <a:buClrTx/>
              <a:buFontTx/>
              <a:buNone/>
            </a:pPr>
            <a:r>
              <a:rPr lang="ru-RU" altLang="ru-RU" sz="1800">
                <a:solidFill>
                  <a:srgbClr val="FFFFFF"/>
                </a:solidFill>
              </a:rPr>
              <a:t>(1920 – 2012)</a:t>
            </a:r>
          </a:p>
          <a:p>
            <a:pPr algn="ctr" eaLnBrk="1" hangingPunct="1">
              <a:spcBef>
                <a:spcPts val="1125"/>
              </a:spcBef>
              <a:buClrTx/>
              <a:buFontTx/>
              <a:buNone/>
            </a:pPr>
            <a:endParaRPr lang="ru-RU" altLang="ru-RU" sz="1800">
              <a:solidFill>
                <a:srgbClr val="FFFFFF"/>
              </a:solidFill>
            </a:endParaRPr>
          </a:p>
          <a:p>
            <a:pPr algn="ctr" eaLnBrk="1" hangingPunct="1">
              <a:spcBef>
                <a:spcPts val="1125"/>
              </a:spcBef>
              <a:buClrTx/>
              <a:buFontTx/>
              <a:buNone/>
            </a:pPr>
            <a:r>
              <a:rPr lang="ru-RU" altLang="ru-RU" sz="1800">
                <a:solidFill>
                  <a:srgbClr val="FFFFFF"/>
                </a:solidFill>
              </a:rPr>
              <a:t>Роман «451</a:t>
            </a:r>
            <a:r>
              <a:rPr lang="en-US" altLang="ru-RU" sz="1800">
                <a:solidFill>
                  <a:srgbClr val="FFFFFF"/>
                </a:solidFill>
              </a:rPr>
              <a:t>°</a:t>
            </a:r>
            <a:r>
              <a:rPr lang="ru-RU" altLang="ru-RU" sz="1800">
                <a:solidFill>
                  <a:srgbClr val="FFFFFF"/>
                </a:solidFill>
              </a:rPr>
              <a:t> по Фаренгейту»</a:t>
            </a:r>
          </a:p>
        </p:txBody>
      </p:sp>
      <p:pic>
        <p:nvPicPr>
          <p:cNvPr id="61444" name="Рисунок 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4963" y="2862263"/>
            <a:ext cx="4892675" cy="333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1343025" y="111125"/>
            <a:ext cx="9505950" cy="587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2000"/>
              </a:spcBef>
              <a:buClrTx/>
            </a:pPr>
            <a:r>
              <a:rPr lang="ru-RU" altLang="ru-RU">
                <a:solidFill>
                  <a:srgbClr val="FFFFFF"/>
                </a:solidFill>
              </a:rPr>
              <a:t>Город: высокий уровень технического прогресса</a:t>
            </a:r>
          </a:p>
        </p:txBody>
      </p:sp>
      <p:pic>
        <p:nvPicPr>
          <p:cNvPr id="6246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11675" y="908050"/>
            <a:ext cx="2892425" cy="20653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468"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72038" y="3162300"/>
            <a:ext cx="2162175" cy="34639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69" name="Text Box 6"/>
          <p:cNvSpPr txBox="1">
            <a:spLocks noChangeArrowheads="1"/>
          </p:cNvSpPr>
          <p:nvPr/>
        </p:nvSpPr>
        <p:spPr bwMode="auto">
          <a:xfrm>
            <a:off x="341313" y="1052513"/>
            <a:ext cx="3883025" cy="1203325"/>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Скорость, не позволяющая осмотреться, задуматься, скрывающая детальность и многогранность мира.</a:t>
            </a:r>
          </a:p>
        </p:txBody>
      </p:sp>
      <p:sp>
        <p:nvSpPr>
          <p:cNvPr id="62470" name="Text Box 6"/>
          <p:cNvSpPr txBox="1">
            <a:spLocks noChangeArrowheads="1"/>
          </p:cNvSpPr>
          <p:nvPr/>
        </p:nvSpPr>
        <p:spPr bwMode="auto">
          <a:xfrm>
            <a:off x="341313" y="2511425"/>
            <a:ext cx="3883025" cy="2033588"/>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«Телевизионная комната» с говорящими головами, телевизионным фантомами, ставшими «родственниками» как символ отторжения и отчуждения людей друг от друга.</a:t>
            </a:r>
          </a:p>
        </p:txBody>
      </p:sp>
      <p:sp>
        <p:nvSpPr>
          <p:cNvPr id="62471" name="Text Box 6"/>
          <p:cNvSpPr txBox="1">
            <a:spLocks noChangeArrowheads="1"/>
          </p:cNvSpPr>
          <p:nvPr/>
        </p:nvSpPr>
        <p:spPr bwMode="auto">
          <a:xfrm>
            <a:off x="341313" y="4800600"/>
            <a:ext cx="3883025" cy="1757363"/>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Техника не просто заменяет, но подменяет человека, властвует над людьми до возможности за мгновение уничтожить своих создателей (мгновенная война).</a:t>
            </a:r>
          </a:p>
        </p:txBody>
      </p:sp>
      <p:sp>
        <p:nvSpPr>
          <p:cNvPr id="62472" name="Text Box 6"/>
          <p:cNvSpPr txBox="1">
            <a:spLocks noChangeArrowheads="1"/>
          </p:cNvSpPr>
          <p:nvPr/>
        </p:nvSpPr>
        <p:spPr bwMode="auto">
          <a:xfrm>
            <a:off x="7751763" y="1052513"/>
            <a:ext cx="3883025" cy="2311400"/>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Зыбкая, сквозная грань между живым и неживым, надругательство над жизнью: замена крови Милдред; её облик, в котором нет проявления жизни; механический пёс, что «жил и в то же время был мёртв». </a:t>
            </a:r>
          </a:p>
        </p:txBody>
      </p:sp>
      <p:sp>
        <p:nvSpPr>
          <p:cNvPr id="62473" name="Text Box 6"/>
          <p:cNvSpPr txBox="1">
            <a:spLocks noChangeArrowheads="1"/>
          </p:cNvSpPr>
          <p:nvPr/>
        </p:nvSpPr>
        <p:spPr bwMode="auto">
          <a:xfrm>
            <a:off x="7750175" y="3943350"/>
            <a:ext cx="3881438" cy="2587625"/>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Дом Гая Монтэга и его жены Милдред, при всём его техническом оснащении, мёртвый, холодный, пустой, потому что жизнь дома – это духовные энергии взаимоотношений и чувств людей. Этот дом «как склеп, могила».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17410" name="TextBox 2"/>
          <p:cNvSpPr txBox="1">
            <a:spLocks noChangeArrowheads="1"/>
          </p:cNvSpPr>
          <p:nvPr/>
        </p:nvSpPr>
        <p:spPr bwMode="auto">
          <a:xfrm>
            <a:off x="298450" y="-25400"/>
            <a:ext cx="1152048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ru-RU" altLang="ru-RU">
                <a:solidFill>
                  <a:srgbClr val="FFFFFF"/>
                </a:solidFill>
                <a:latin typeface="Verdana" panose="020B0604030504040204" pitchFamily="34" charset="0"/>
                <a:ea typeface="Verdana" panose="020B0604030504040204" pitchFamily="34" charset="0"/>
                <a:cs typeface="Verdana" panose="020B0604030504040204" pitchFamily="34" charset="0"/>
              </a:rPr>
              <a:t>литературный материал, которым можно иллюстрировать свои суждения:</a:t>
            </a:r>
          </a:p>
        </p:txBody>
      </p:sp>
      <p:sp>
        <p:nvSpPr>
          <p:cNvPr id="22" name="TextBox 21"/>
          <p:cNvSpPr txBox="1"/>
          <p:nvPr/>
        </p:nvSpPr>
        <p:spPr>
          <a:xfrm>
            <a:off x="407988" y="1179513"/>
            <a:ext cx="4751387" cy="2062162"/>
          </a:xfrm>
          <a:prstGeom prst="rect">
            <a:avLst/>
          </a:prstGeom>
          <a:solidFill>
            <a:schemeClr val="bg1">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ru-RU" altLang="ru-RU" sz="1600" dirty="0">
                <a:solidFill>
                  <a:srgbClr val="000000"/>
                </a:solidFill>
                <a:latin typeface="Verdana" panose="020B0604030504040204" pitchFamily="34" charset="0"/>
                <a:ea typeface="Verdana" panose="020B0604030504040204" pitchFamily="34" charset="0"/>
                <a:cs typeface="Verdana" panose="020B0604030504040204" pitchFamily="34" charset="0"/>
              </a:rPr>
              <a:t>Обращение к художественной, философской, психологической, краеведческой, научной литературе, мемуарам, дневникам, </a:t>
            </a:r>
            <a:r>
              <a:rPr lang="ru-RU" altLang="ru-RU" sz="1600" dirty="0" err="1">
                <a:solidFill>
                  <a:srgbClr val="000000"/>
                </a:solidFill>
                <a:latin typeface="Verdana" panose="020B0604030504040204" pitchFamily="34" charset="0"/>
                <a:ea typeface="Verdana" panose="020B0604030504040204" pitchFamily="34" charset="0"/>
                <a:cs typeface="Verdana" panose="020B0604030504040204" pitchFamily="34" charset="0"/>
              </a:rPr>
              <a:t>травелогам</a:t>
            </a:r>
            <a:r>
              <a:rPr lang="ru-RU" altLang="ru-RU" sz="1600" dirty="0">
                <a:solidFill>
                  <a:srgbClr val="000000"/>
                </a:solidFill>
                <a:latin typeface="Verdana" panose="020B0604030504040204" pitchFamily="34" charset="0"/>
                <a:ea typeface="Verdana" panose="020B0604030504040204" pitchFamily="34" charset="0"/>
                <a:cs typeface="Verdana" panose="020B0604030504040204" pitchFamily="34" charset="0"/>
              </a:rPr>
              <a:t> и публицистике, позволит рассмотреть путешествие как важное средство познания действительности и внутреннего мира человека.</a:t>
            </a:r>
          </a:p>
        </p:txBody>
      </p:sp>
      <p:sp>
        <p:nvSpPr>
          <p:cNvPr id="7" name="TextBox 6"/>
          <p:cNvSpPr txBox="1"/>
          <p:nvPr/>
        </p:nvSpPr>
        <p:spPr>
          <a:xfrm>
            <a:off x="5372100" y="1019175"/>
            <a:ext cx="6521450" cy="2308225"/>
          </a:xfrm>
          <a:prstGeom prst="rect">
            <a:avLst/>
          </a:prstGeom>
          <a:solidFill>
            <a:schemeClr val="bg1">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Многообразны литературные источники, рассматривающие вечную тему с научной точки зрения (юридической, психологической, социальной, философской). Богата названной проблематикой публицистическая, мемуарная и, конечно, художественная литература, в которой особое место занимает роман «Преступление и наказание» Ф. М. Достоевского, 200-летний юбилей со дня рождения которого все человечество будет отмечать в конце 2021 г.</a:t>
            </a:r>
          </a:p>
        </p:txBody>
      </p:sp>
      <p:sp>
        <p:nvSpPr>
          <p:cNvPr id="8" name="TextBox 7"/>
          <p:cNvSpPr txBox="1"/>
          <p:nvPr/>
        </p:nvSpPr>
        <p:spPr>
          <a:xfrm>
            <a:off x="407988" y="3573463"/>
            <a:ext cx="4751387" cy="2800350"/>
          </a:xfrm>
          <a:prstGeom prst="rect">
            <a:avLst/>
          </a:prstGeom>
          <a:solidFill>
            <a:schemeClr val="bg1">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Примеры из философской, научной, публицистической, критической и мемуарной литературы покажут, как мыслители, деятели науки и искусства понимают технологический прогресс, в чем видят его пользу и вред. Оправданно также обращение к художественным произведениям, в которых присутствует мотив научных открытий, в том числе к жанрам научной фантастики, утопии и антиутопии.</a:t>
            </a:r>
          </a:p>
        </p:txBody>
      </p:sp>
      <p:sp>
        <p:nvSpPr>
          <p:cNvPr id="9" name="TextBox 8"/>
          <p:cNvSpPr txBox="1"/>
          <p:nvPr/>
        </p:nvSpPr>
        <p:spPr>
          <a:xfrm>
            <a:off x="5399088" y="3521075"/>
            <a:ext cx="6516687" cy="1570038"/>
          </a:xfrm>
          <a:prstGeom prst="rect">
            <a:avLst/>
          </a:prstGeom>
          <a:solidFill>
            <a:schemeClr val="bg1">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Высказываясь о произведении искусства с опорой на собственный опыт осмысления жизни, участник может привлечь при аргументации примеры из художественных текстов (включая сценарии), мемуаров, дневников, публицистики, а также из искусствоведческих трудов критиков и ученых.</a:t>
            </a:r>
          </a:p>
        </p:txBody>
      </p:sp>
      <p:sp>
        <p:nvSpPr>
          <p:cNvPr id="10" name="TextBox 9"/>
          <p:cNvSpPr txBox="1"/>
          <p:nvPr/>
        </p:nvSpPr>
        <p:spPr>
          <a:xfrm>
            <a:off x="5386388" y="5284788"/>
            <a:ext cx="6516687" cy="1322387"/>
          </a:xfrm>
          <a:prstGeom prst="rect">
            <a:avLst/>
          </a:prstGeom>
          <a:solidFill>
            <a:schemeClr val="bg1">
              <a:lumMod val="95000"/>
            </a:schemeClr>
          </a:solidFill>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При раскрытии тем этого направления можно привлечь для аргументации примеры из художественной, исторической, психологической, философской литературы и публицистики, обозначая при их интерпретации свою гражданскую и нравственную позицию.</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1"/>
          <p:cNvSpPr txBox="1">
            <a:spLocks noChangeArrowheads="1"/>
          </p:cNvSpPr>
          <p:nvPr/>
        </p:nvSpPr>
        <p:spPr bwMode="auto">
          <a:xfrm>
            <a:off x="1416050" y="136525"/>
            <a:ext cx="8820150" cy="587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2000"/>
              </a:spcBef>
              <a:buClrTx/>
              <a:buFontTx/>
              <a:buNone/>
            </a:pPr>
            <a:r>
              <a:rPr lang="ru-RU" altLang="ru-RU">
                <a:solidFill>
                  <a:srgbClr val="FFFFFF"/>
                </a:solidFill>
                <a:latin typeface="Verdana" panose="020B0604030504040204" pitchFamily="34" charset="0"/>
              </a:rPr>
              <a:t>Город: духовная жизнь людей</a:t>
            </a:r>
          </a:p>
        </p:txBody>
      </p:sp>
      <p:sp>
        <p:nvSpPr>
          <p:cNvPr id="63491" name="Rectangle 3"/>
          <p:cNvSpPr>
            <a:spLocks noChangeArrowheads="1"/>
          </p:cNvSpPr>
          <p:nvPr/>
        </p:nvSpPr>
        <p:spPr bwMode="auto">
          <a:xfrm>
            <a:off x="550863" y="879475"/>
            <a:ext cx="3529012" cy="1252538"/>
          </a:xfrm>
          <a:prstGeom prst="rect">
            <a:avLst/>
          </a:prstGeom>
          <a:solidFill>
            <a:srgbClr val="BBE0E3"/>
          </a:solidFill>
          <a:ln w="25560" cap="sq">
            <a:solidFill>
              <a:srgbClr val="89A4A7"/>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solidFill>
                  <a:srgbClr val="19194D"/>
                </a:solidFill>
                <a:latin typeface="Verdana" panose="020B0604030504040204" pitchFamily="34" charset="0"/>
              </a:rPr>
              <a:t>Нет интереса к человеку, разобщённость даже между самыми близкими людьми.</a:t>
            </a:r>
          </a:p>
        </p:txBody>
      </p:sp>
      <p:sp>
        <p:nvSpPr>
          <p:cNvPr id="63492" name="Rectangle 4"/>
          <p:cNvSpPr>
            <a:spLocks noChangeArrowheads="1"/>
          </p:cNvSpPr>
          <p:nvPr/>
        </p:nvSpPr>
        <p:spPr bwMode="auto">
          <a:xfrm>
            <a:off x="523875" y="4460875"/>
            <a:ext cx="3484563" cy="1296988"/>
          </a:xfrm>
          <a:prstGeom prst="rect">
            <a:avLst/>
          </a:prstGeom>
          <a:solidFill>
            <a:srgbClr val="BBE0E3"/>
          </a:solidFill>
          <a:ln w="25560" cap="sq">
            <a:solidFill>
              <a:srgbClr val="89A4A7"/>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solidFill>
                  <a:srgbClr val="19194D"/>
                </a:solidFill>
                <a:latin typeface="Verdana" panose="020B0604030504040204" pitchFamily="34" charset="0"/>
              </a:rPr>
              <a:t>Жестокость по отношению к человеку становится нормой. Потеря ценности человеческой жизни.</a:t>
            </a:r>
          </a:p>
        </p:txBody>
      </p:sp>
      <p:sp>
        <p:nvSpPr>
          <p:cNvPr id="63493" name="Rectangle 5"/>
          <p:cNvSpPr>
            <a:spLocks noChangeArrowheads="1"/>
          </p:cNvSpPr>
          <p:nvPr/>
        </p:nvSpPr>
        <p:spPr bwMode="auto">
          <a:xfrm>
            <a:off x="7732713" y="2424113"/>
            <a:ext cx="3549650" cy="1800225"/>
          </a:xfrm>
          <a:prstGeom prst="rect">
            <a:avLst/>
          </a:prstGeom>
          <a:solidFill>
            <a:srgbClr val="BBE0E3"/>
          </a:solidFill>
          <a:ln w="25560" cap="sq">
            <a:solidFill>
              <a:srgbClr val="89A4A7"/>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solidFill>
                  <a:srgbClr val="19194D"/>
                </a:solidFill>
                <a:latin typeface="Verdana" panose="020B0604030504040204" pitchFamily="34" charset="0"/>
              </a:rPr>
              <a:t>Одиночество: каждый одинок, но даже не замечает этого. Подмена подлинного  человеческого общения  иллюзией, суррогатом.</a:t>
            </a:r>
          </a:p>
        </p:txBody>
      </p:sp>
      <p:sp>
        <p:nvSpPr>
          <p:cNvPr id="63494" name="Rectangle 6"/>
          <p:cNvSpPr>
            <a:spLocks noChangeArrowheads="1"/>
          </p:cNvSpPr>
          <p:nvPr/>
        </p:nvSpPr>
        <p:spPr bwMode="auto">
          <a:xfrm>
            <a:off x="550863" y="2424113"/>
            <a:ext cx="3487737" cy="1727200"/>
          </a:xfrm>
          <a:prstGeom prst="rect">
            <a:avLst/>
          </a:prstGeom>
          <a:solidFill>
            <a:srgbClr val="BBE0E3"/>
          </a:solidFill>
          <a:ln w="25560" cap="sq">
            <a:solidFill>
              <a:srgbClr val="89A4A7"/>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solidFill>
                  <a:srgbClr val="19194D"/>
                </a:solidFill>
                <a:latin typeface="Verdana" panose="020B0604030504040204" pitchFamily="34" charset="0"/>
              </a:rPr>
              <a:t>Насилие по отношению к человеку считается нормой, даже не замечается и не оценивается как насилие.</a:t>
            </a:r>
          </a:p>
        </p:txBody>
      </p:sp>
      <p:pic>
        <p:nvPicPr>
          <p:cNvPr id="63495"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67200" y="895350"/>
            <a:ext cx="3284538" cy="527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6" name="Rectangle 3"/>
          <p:cNvSpPr>
            <a:spLocks noChangeArrowheads="1"/>
          </p:cNvSpPr>
          <p:nvPr/>
        </p:nvSpPr>
        <p:spPr bwMode="auto">
          <a:xfrm>
            <a:off x="7732713" y="900113"/>
            <a:ext cx="3529012" cy="996950"/>
          </a:xfrm>
          <a:prstGeom prst="rect">
            <a:avLst/>
          </a:prstGeom>
          <a:solidFill>
            <a:srgbClr val="BBE0E3"/>
          </a:solidFill>
          <a:ln w="25560" cap="sq">
            <a:solidFill>
              <a:srgbClr val="89A4A7"/>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solidFill>
                  <a:srgbClr val="19194D"/>
                </a:solidFill>
                <a:latin typeface="Verdana" panose="020B0604030504040204" pitchFamily="34" charset="0"/>
              </a:rPr>
              <a:t>Распад  духовных связей между людьми.</a:t>
            </a:r>
          </a:p>
        </p:txBody>
      </p:sp>
      <p:sp>
        <p:nvSpPr>
          <p:cNvPr id="63497" name="Rectangle 3"/>
          <p:cNvSpPr>
            <a:spLocks noChangeArrowheads="1"/>
          </p:cNvSpPr>
          <p:nvPr/>
        </p:nvSpPr>
        <p:spPr bwMode="auto">
          <a:xfrm>
            <a:off x="7758113" y="4516438"/>
            <a:ext cx="3529012" cy="1252537"/>
          </a:xfrm>
          <a:prstGeom prst="rect">
            <a:avLst/>
          </a:prstGeom>
          <a:solidFill>
            <a:srgbClr val="BBE0E3"/>
          </a:solidFill>
          <a:ln w="25560" cap="sq">
            <a:solidFill>
              <a:srgbClr val="89A4A7"/>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solidFill>
                  <a:srgbClr val="19194D"/>
                </a:solidFill>
                <a:latin typeface="Verdana" panose="020B0604030504040204" pitchFamily="34" charset="0"/>
              </a:rPr>
              <a:t>Примитивная духовная жизнь людей, массовая культура вместо подлинного искусства.</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1490663" y="260350"/>
            <a:ext cx="8820150" cy="587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2000"/>
              </a:spcBef>
              <a:buClrTx/>
            </a:pPr>
            <a:r>
              <a:rPr lang="ru-RU" altLang="ru-RU">
                <a:solidFill>
                  <a:srgbClr val="FFFFFF"/>
                </a:solidFill>
              </a:rPr>
              <a:t>Город: книга как главная опасность</a:t>
            </a:r>
          </a:p>
        </p:txBody>
      </p:sp>
      <p:pic>
        <p:nvPicPr>
          <p:cNvPr id="6451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83163" y="2205038"/>
            <a:ext cx="2105025" cy="2020887"/>
          </a:xfrm>
          <a:prstGeom prst="rect">
            <a:avLst/>
          </a:prstGeom>
          <a:noFill/>
          <a:ln>
            <a:noFill/>
          </a:ln>
          <a:effectLst/>
          <a:extLst>
            <a:ext uri="{909E8E84-426E-40DD-AFC4-6F175D3DCCD1}">
              <a14:hiddenFill xmlns:a14="http://schemas.microsoft.com/office/drawing/2010/main">
                <a:blipFill dpi="0" rotWithShape="0">
                  <a:blip/>
                  <a:srcRect b="38675"/>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4516" name="Text Box 6"/>
          <p:cNvSpPr txBox="1">
            <a:spLocks noChangeArrowheads="1"/>
          </p:cNvSpPr>
          <p:nvPr/>
        </p:nvSpPr>
        <p:spPr bwMode="auto">
          <a:xfrm>
            <a:off x="400050" y="1331913"/>
            <a:ext cx="4375150" cy="1203325"/>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Чтение предполагает диалог, общение читателя и автора, книга пробуждает чувства и разум, заставляет думать. </a:t>
            </a:r>
          </a:p>
        </p:txBody>
      </p:sp>
      <p:sp>
        <p:nvSpPr>
          <p:cNvPr id="64517" name="Text Box 6"/>
          <p:cNvSpPr txBox="1">
            <a:spLocks noChangeArrowheads="1"/>
          </p:cNvSpPr>
          <p:nvPr/>
        </p:nvSpPr>
        <p:spPr bwMode="auto">
          <a:xfrm>
            <a:off x="423863" y="3079750"/>
            <a:ext cx="4376737" cy="1479550"/>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Книга обнаруживает, что мир – в постоянном развитии, в нём нет элементарной, статичной простоты. Книга помогает понимать мир и себя в этом мире.  </a:t>
            </a:r>
          </a:p>
        </p:txBody>
      </p:sp>
      <p:sp>
        <p:nvSpPr>
          <p:cNvPr id="64518" name="Text Box 6"/>
          <p:cNvSpPr txBox="1">
            <a:spLocks noChangeArrowheads="1"/>
          </p:cNvSpPr>
          <p:nvPr/>
        </p:nvSpPr>
        <p:spPr bwMode="auto">
          <a:xfrm>
            <a:off x="423863" y="5091113"/>
            <a:ext cx="4376737" cy="1201737"/>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Книга – хранилище духовных открытий, итогов мучительных поисков. Книги – это память, звенья, связующие поколения. </a:t>
            </a:r>
          </a:p>
        </p:txBody>
      </p:sp>
      <p:sp>
        <p:nvSpPr>
          <p:cNvPr id="64519" name="Text Box 6"/>
          <p:cNvSpPr txBox="1">
            <a:spLocks noChangeArrowheads="1"/>
          </p:cNvSpPr>
          <p:nvPr/>
        </p:nvSpPr>
        <p:spPr bwMode="auto">
          <a:xfrm>
            <a:off x="7319963" y="1103313"/>
            <a:ext cx="4375150" cy="925512"/>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В Городе ещё в школе отучают общаться, думать, задавать вопросы.  </a:t>
            </a:r>
          </a:p>
        </p:txBody>
      </p:sp>
      <p:sp>
        <p:nvSpPr>
          <p:cNvPr id="64520" name="Text Box 6"/>
          <p:cNvSpPr txBox="1">
            <a:spLocks noChangeArrowheads="1"/>
          </p:cNvSpPr>
          <p:nvPr/>
        </p:nvSpPr>
        <p:spPr bwMode="auto">
          <a:xfrm>
            <a:off x="7319963" y="2279650"/>
            <a:ext cx="4375150" cy="2033588"/>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Упрощение любой сложности, её превращение во что-то элементарное, простое и удобное для потребления: уменьшение объёма текстов до кратких пересказов в несколько строк, до комиксов. </a:t>
            </a:r>
          </a:p>
        </p:txBody>
      </p:sp>
      <p:sp>
        <p:nvSpPr>
          <p:cNvPr id="64521" name="Text Box 6"/>
          <p:cNvSpPr txBox="1">
            <a:spLocks noChangeArrowheads="1"/>
          </p:cNvSpPr>
          <p:nvPr/>
        </p:nvSpPr>
        <p:spPr bwMode="auto">
          <a:xfrm>
            <a:off x="7342188" y="4559300"/>
            <a:ext cx="4375150" cy="1755775"/>
          </a:xfrm>
          <a:prstGeom prst="rect">
            <a:avLst/>
          </a:prstGeom>
          <a:solidFill>
            <a:srgbClr val="FFFFF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1800">
                <a:latin typeface="Verdana" panose="020B0604030504040204" pitchFamily="34" charset="0"/>
              </a:rPr>
              <a:t>Истинное искусство, с его вечными, будоражащими человека вопросами, умирает, приходит массовая культура – с её отупляющей примитивностью и стандартностью.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81950" y="2303463"/>
            <a:ext cx="3171825" cy="2279650"/>
          </a:xfrm>
          <a:prstGeom prst="rect">
            <a:avLst/>
          </a:prstGeom>
          <a:noFill/>
          <a:ln>
            <a:noFill/>
          </a:ln>
          <a:effectLst/>
          <a:extLst>
            <a:ext uri="{909E8E84-426E-40DD-AFC4-6F175D3DCCD1}">
              <a14:hiddenFill xmlns:a14="http://schemas.microsoft.com/office/drawing/2010/main">
                <a:blipFill dpi="0" rotWithShape="0">
                  <a:blip/>
                  <a:srcRect l="23717" t="23999" b="39868"/>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539" name="Text Box 2"/>
          <p:cNvSpPr txBox="1">
            <a:spLocks noChangeArrowheads="1"/>
          </p:cNvSpPr>
          <p:nvPr/>
        </p:nvSpPr>
        <p:spPr bwMode="auto">
          <a:xfrm>
            <a:off x="7997825" y="1817688"/>
            <a:ext cx="3024188"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1750"/>
              </a:spcBef>
              <a:buClrTx/>
            </a:pPr>
            <a:r>
              <a:rPr lang="ru-RU" altLang="ru-RU" sz="2400">
                <a:solidFill>
                  <a:srgbClr val="FFFFFF"/>
                </a:solidFill>
              </a:rPr>
              <a:t>профессор Фабер</a:t>
            </a:r>
          </a:p>
        </p:txBody>
      </p:sp>
      <p:sp>
        <p:nvSpPr>
          <p:cNvPr id="65540" name="Rectangle 3"/>
          <p:cNvSpPr>
            <a:spLocks noChangeArrowheads="1"/>
          </p:cNvSpPr>
          <p:nvPr/>
        </p:nvSpPr>
        <p:spPr bwMode="auto">
          <a:xfrm>
            <a:off x="5943600" y="3276600"/>
            <a:ext cx="304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defTabSz="449263">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9pPr>
          </a:lstStyle>
          <a:p>
            <a:pPr>
              <a:spcBef>
                <a:spcPct val="0"/>
              </a:spcBef>
              <a:buFontTx/>
              <a:buNone/>
            </a:pPr>
            <a:endParaRPr lang="ru-RU" altLang="ru-RU" sz="1800">
              <a:solidFill>
                <a:srgbClr val="FFFFFF"/>
              </a:solidFill>
            </a:endParaRPr>
          </a:p>
        </p:txBody>
      </p:sp>
      <p:sp>
        <p:nvSpPr>
          <p:cNvPr id="65541" name="Rectangle 4"/>
          <p:cNvSpPr>
            <a:spLocks noChangeArrowheads="1"/>
          </p:cNvSpPr>
          <p:nvPr/>
        </p:nvSpPr>
        <p:spPr bwMode="auto">
          <a:xfrm>
            <a:off x="5943600" y="3276600"/>
            <a:ext cx="304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defTabSz="449263">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cs typeface="Arial" panose="020B0604020202020204" pitchFamily="34" charset="0"/>
              </a:defRPr>
            </a:lvl9pPr>
          </a:lstStyle>
          <a:p>
            <a:pPr>
              <a:spcBef>
                <a:spcPct val="0"/>
              </a:spcBef>
              <a:buFontTx/>
              <a:buNone/>
            </a:pPr>
            <a:endParaRPr lang="ru-RU" altLang="ru-RU" sz="1800">
              <a:solidFill>
                <a:srgbClr val="FFFFFF"/>
              </a:solidFill>
            </a:endParaRPr>
          </a:p>
        </p:txBody>
      </p:sp>
      <p:pic>
        <p:nvPicPr>
          <p:cNvPr id="65542"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83050" y="3540125"/>
            <a:ext cx="3032125" cy="17097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543" name="Text Box 6"/>
          <p:cNvSpPr txBox="1">
            <a:spLocks noChangeArrowheads="1"/>
          </p:cNvSpPr>
          <p:nvPr/>
        </p:nvSpPr>
        <p:spPr bwMode="auto">
          <a:xfrm>
            <a:off x="3367088" y="2481263"/>
            <a:ext cx="4321175" cy="947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1750"/>
              </a:spcBef>
              <a:buClrTx/>
            </a:pPr>
            <a:r>
              <a:rPr lang="ru-RU" altLang="ru-RU" sz="2800">
                <a:solidFill>
                  <a:srgbClr val="FFFFFF"/>
                </a:solidFill>
              </a:rPr>
              <a:t>погибшая в огне женщина</a:t>
            </a:r>
          </a:p>
        </p:txBody>
      </p:sp>
      <p:sp>
        <p:nvSpPr>
          <p:cNvPr id="65544" name="Rectangle 7"/>
          <p:cNvSpPr>
            <a:spLocks noChangeArrowheads="1"/>
          </p:cNvSpPr>
          <p:nvPr/>
        </p:nvSpPr>
        <p:spPr bwMode="auto">
          <a:xfrm>
            <a:off x="7824788" y="5516563"/>
            <a:ext cx="3702050" cy="64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ts val="2250"/>
              </a:spcBef>
              <a:buClrTx/>
            </a:pPr>
            <a:r>
              <a:rPr lang="ru-RU" altLang="ru-RU" sz="3600">
                <a:solidFill>
                  <a:srgbClr val="FFFFFF"/>
                </a:solidFill>
              </a:rPr>
              <a:t>беглецы-учёные</a:t>
            </a:r>
          </a:p>
        </p:txBody>
      </p:sp>
      <p:sp>
        <p:nvSpPr>
          <p:cNvPr id="65545" name="Text Box 8"/>
          <p:cNvSpPr txBox="1">
            <a:spLocks noChangeArrowheads="1"/>
          </p:cNvSpPr>
          <p:nvPr/>
        </p:nvSpPr>
        <p:spPr bwMode="auto">
          <a:xfrm>
            <a:off x="1558925" y="247650"/>
            <a:ext cx="9585325" cy="1017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pPr>
            <a:r>
              <a:rPr lang="ru-RU" altLang="ru-RU" sz="2000">
                <a:solidFill>
                  <a:srgbClr val="FFFFFF"/>
                </a:solidFill>
                <a:latin typeface="Verdana" panose="020B0604030504040204" pitchFamily="34" charset="0"/>
              </a:rPr>
              <a:t>Люди, не изменившие своей человеческой природе. Человеческая природа всегда будет восставать против  обесчеловечивания, то есть лишения способности чувствовать и мыслить .</a:t>
            </a:r>
          </a:p>
        </p:txBody>
      </p:sp>
      <p:pic>
        <p:nvPicPr>
          <p:cNvPr id="65546" name="Рисунок 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54025" y="1444625"/>
            <a:ext cx="27813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7" name="Text Box 6"/>
          <p:cNvSpPr txBox="1">
            <a:spLocks noChangeArrowheads="1"/>
          </p:cNvSpPr>
          <p:nvPr/>
        </p:nvSpPr>
        <p:spPr bwMode="auto">
          <a:xfrm>
            <a:off x="549275" y="6076950"/>
            <a:ext cx="259080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1750"/>
              </a:spcBef>
              <a:buClrTx/>
            </a:pPr>
            <a:r>
              <a:rPr lang="ru-RU" altLang="ru-RU" sz="2800">
                <a:solidFill>
                  <a:srgbClr val="FFFFFF"/>
                </a:solidFill>
              </a:rPr>
              <a:t>Кларисса</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1"/>
          <p:cNvSpPr txBox="1">
            <a:spLocks noChangeArrowheads="1"/>
          </p:cNvSpPr>
          <p:nvPr/>
        </p:nvSpPr>
        <p:spPr bwMode="auto">
          <a:xfrm>
            <a:off x="3198813" y="109538"/>
            <a:ext cx="6227762" cy="520700"/>
          </a:xfrm>
          <a:prstGeom prst="rect">
            <a:avLst/>
          </a:prstGeom>
          <a:solidFill>
            <a:srgbClr val="DAEDE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1750"/>
              </a:spcBef>
              <a:buClrTx/>
              <a:buFontTx/>
              <a:buNone/>
            </a:pPr>
            <a:r>
              <a:rPr lang="ru-RU" altLang="ru-RU" sz="2800">
                <a:solidFill>
                  <a:srgbClr val="19194D"/>
                </a:solidFill>
              </a:rPr>
              <a:t>Гай Монтэг: особенности личности</a:t>
            </a:r>
          </a:p>
        </p:txBody>
      </p:sp>
      <p:pic>
        <p:nvPicPr>
          <p:cNvPr id="66563"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97363" y="836613"/>
            <a:ext cx="4032250" cy="572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37750" y="290513"/>
            <a:ext cx="1770063" cy="2835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587" name="Text Box 2"/>
          <p:cNvSpPr txBox="1">
            <a:spLocks noChangeArrowheads="1"/>
          </p:cNvSpPr>
          <p:nvPr/>
        </p:nvSpPr>
        <p:spPr bwMode="auto">
          <a:xfrm>
            <a:off x="1524000" y="765175"/>
            <a:ext cx="9144000" cy="39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algn="ctr" eaLnBrk="1" hangingPunct="1">
              <a:spcBef>
                <a:spcPts val="1250"/>
              </a:spcBef>
              <a:buClrTx/>
              <a:buFontTx/>
              <a:buNone/>
            </a:pPr>
            <a:r>
              <a:rPr lang="ru-RU" altLang="ru-RU" sz="2000">
                <a:solidFill>
                  <a:srgbClr val="FFFFFF"/>
                </a:solidFill>
                <a:latin typeface="Verdana" panose="020B0604030504040204" pitchFamily="34" charset="0"/>
              </a:rPr>
              <a:t>Путь Гая Монтэга</a:t>
            </a:r>
          </a:p>
        </p:txBody>
      </p:sp>
      <p:pic>
        <p:nvPicPr>
          <p:cNvPr id="67588"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0863" y="4181475"/>
            <a:ext cx="1600200" cy="22288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7589"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705725" y="223838"/>
            <a:ext cx="1965325" cy="14128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7590"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806575" y="173038"/>
            <a:ext cx="1412875" cy="14128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591" name="Text Box 6"/>
          <p:cNvSpPr txBox="1">
            <a:spLocks noChangeArrowheads="1"/>
          </p:cNvSpPr>
          <p:nvPr/>
        </p:nvSpPr>
        <p:spPr bwMode="auto">
          <a:xfrm>
            <a:off x="336550" y="1692275"/>
            <a:ext cx="8351838" cy="642938"/>
          </a:xfrm>
          <a:prstGeom prst="rect">
            <a:avLst/>
          </a:prstGeom>
          <a:solidFill>
            <a:srgbClr val="DAEDE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t>Гай Монтэг - часть системы; человек, не выделяющий себя из общества и не противостоящий его моральным принципам и стилю жизни.</a:t>
            </a:r>
          </a:p>
        </p:txBody>
      </p:sp>
      <p:sp>
        <p:nvSpPr>
          <p:cNvPr id="67592" name="Text Box 7"/>
          <p:cNvSpPr txBox="1">
            <a:spLocks noChangeArrowheads="1"/>
          </p:cNvSpPr>
          <p:nvPr/>
        </p:nvSpPr>
        <p:spPr bwMode="auto">
          <a:xfrm>
            <a:off x="839788" y="2573338"/>
            <a:ext cx="8353425" cy="368300"/>
          </a:xfrm>
          <a:prstGeom prst="rect">
            <a:avLst/>
          </a:prstGeom>
          <a:solidFill>
            <a:srgbClr val="DAEDE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t>Встреча с Клариссой: начало прозрения. «Счастлив ли я?» </a:t>
            </a:r>
          </a:p>
        </p:txBody>
      </p:sp>
      <p:sp>
        <p:nvSpPr>
          <p:cNvPr id="67593" name="Text Box 8"/>
          <p:cNvSpPr txBox="1">
            <a:spLocks noChangeArrowheads="1"/>
          </p:cNvSpPr>
          <p:nvPr/>
        </p:nvSpPr>
        <p:spPr bwMode="auto">
          <a:xfrm>
            <a:off x="1631950" y="3249613"/>
            <a:ext cx="8353425" cy="642937"/>
          </a:xfrm>
          <a:prstGeom prst="rect">
            <a:avLst/>
          </a:prstGeom>
          <a:solidFill>
            <a:srgbClr val="DAEDE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t>Гибель в огне женщины, защищавшей книги: впервые осознаёт ужас насилия и своего участия в нём. </a:t>
            </a:r>
          </a:p>
        </p:txBody>
      </p:sp>
      <p:sp>
        <p:nvSpPr>
          <p:cNvPr id="67594" name="Text Box 9"/>
          <p:cNvSpPr txBox="1">
            <a:spLocks noChangeArrowheads="1"/>
          </p:cNvSpPr>
          <p:nvPr/>
        </p:nvSpPr>
        <p:spPr bwMode="auto">
          <a:xfrm>
            <a:off x="2316163" y="4141788"/>
            <a:ext cx="8351837" cy="642937"/>
          </a:xfrm>
          <a:prstGeom prst="rect">
            <a:avLst/>
          </a:prstGeom>
          <a:solidFill>
            <a:srgbClr val="DAEDE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t>Встреча с Фабером: Гай Монтэг хочет изменить свой внутренний мир, понять подлинного себя, стать истинным Читателем. </a:t>
            </a:r>
          </a:p>
        </p:txBody>
      </p:sp>
      <p:sp>
        <p:nvSpPr>
          <p:cNvPr id="67595" name="Text Box 10"/>
          <p:cNvSpPr txBox="1">
            <a:spLocks noChangeArrowheads="1"/>
          </p:cNvSpPr>
          <p:nvPr/>
        </p:nvSpPr>
        <p:spPr bwMode="auto">
          <a:xfrm>
            <a:off x="3133725" y="4992688"/>
            <a:ext cx="8351838" cy="642937"/>
          </a:xfrm>
          <a:prstGeom prst="rect">
            <a:avLst/>
          </a:prstGeom>
          <a:solidFill>
            <a:srgbClr val="DAEDE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t>Полный разрыв с миром Города, активное противостояние, возвращение в его мир невозможно.</a:t>
            </a:r>
          </a:p>
        </p:txBody>
      </p:sp>
      <p:sp>
        <p:nvSpPr>
          <p:cNvPr id="67596" name="Text Box 11"/>
          <p:cNvSpPr txBox="1">
            <a:spLocks noChangeArrowheads="1"/>
          </p:cNvSpPr>
          <p:nvPr/>
        </p:nvSpPr>
        <p:spPr bwMode="auto">
          <a:xfrm>
            <a:off x="3575050" y="5989638"/>
            <a:ext cx="8353425" cy="368300"/>
          </a:xfrm>
          <a:prstGeom prst="rect">
            <a:avLst/>
          </a:prstGeom>
          <a:solidFill>
            <a:srgbClr val="DAEDEF"/>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Arial" panose="020B0604020202020204" pitchFamily="34" charset="0"/>
                <a:cs typeface="Arial" panose="020B0604020202020204" pitchFamily="34" charset="0"/>
              </a:defRPr>
            </a:lvl1pPr>
            <a:lvl2pPr marL="742950" indent="-285750" defTabSz="449263">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Arial" panose="020B0604020202020204" pitchFamily="34" charset="0"/>
              </a:defRPr>
            </a:lvl2pPr>
            <a:lvl3pPr marL="1143000" indent="-228600" defTabSz="449263">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Arial" panose="020B0604020202020204" pitchFamily="34" charset="0"/>
              </a:defRPr>
            </a:lvl3pPr>
            <a:lvl4pPr marL="16002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4pPr>
            <a:lvl5pPr marL="2057400" indent="-228600" defTabSz="449263">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ru-RU" altLang="ru-RU" sz="1800"/>
              <a:t>Встреча с учёными: готовность к созиданию нового общества.</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68610" name="Группа 3"/>
          <p:cNvGrpSpPr>
            <a:grpSpLocks/>
          </p:cNvGrpSpPr>
          <p:nvPr/>
        </p:nvGrpSpPr>
        <p:grpSpPr bwMode="auto">
          <a:xfrm>
            <a:off x="911225" y="260350"/>
            <a:ext cx="10801350" cy="866775"/>
            <a:chOff x="910828" y="214313"/>
            <a:chExt cx="10801747" cy="866775"/>
          </a:xfrm>
        </p:grpSpPr>
        <p:sp>
          <p:nvSpPr>
            <p:cNvPr id="2" name="Скругленный прямоугольник 1"/>
            <p:cNvSpPr/>
            <p:nvPr/>
          </p:nvSpPr>
          <p:spPr>
            <a:xfrm>
              <a:off x="982269" y="214313"/>
              <a:ext cx="10730306"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68617" name="TextBox 2"/>
            <p:cNvSpPr txBox="1">
              <a:spLocks noChangeArrowheads="1"/>
            </p:cNvSpPr>
            <p:nvPr/>
          </p:nvSpPr>
          <p:spPr bwMode="auto">
            <a:xfrm>
              <a:off x="910828" y="238391"/>
              <a:ext cx="103694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герои, столкнувшиеся с опасностью грубого вмешательства </a:t>
              </a:r>
            </a:p>
            <a:p>
              <a:pPr algn="ctr">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в природу человека</a:t>
              </a:r>
            </a:p>
          </p:txBody>
        </p:sp>
      </p:grpSp>
      <p:sp>
        <p:nvSpPr>
          <p:cNvPr id="10" name="TextBox 4"/>
          <p:cNvSpPr txBox="1">
            <a:spLocks noChangeArrowheads="1"/>
          </p:cNvSpPr>
          <p:nvPr/>
        </p:nvSpPr>
        <p:spPr bwMode="auto">
          <a:xfrm>
            <a:off x="5232400" y="5341938"/>
            <a:ext cx="3040063" cy="585787"/>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Дэниел Киз «Цветы для Элджернона»</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68612" name="Рисунок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0863" y="1377950"/>
            <a:ext cx="1928812"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3" name="Рисунок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32175" y="1377950"/>
            <a:ext cx="2151063"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4" name="Рисунок 1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21425" y="2044700"/>
            <a:ext cx="4748213"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5" name="Рисунок 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55675" y="4498975"/>
            <a:ext cx="3535363"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407988" y="333375"/>
            <a:ext cx="11334750"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69635" name="TextBox 53"/>
          <p:cNvSpPr txBox="1">
            <a:spLocks noChangeArrowheads="1"/>
          </p:cNvSpPr>
          <p:nvPr/>
        </p:nvSpPr>
        <p:spPr bwMode="auto">
          <a:xfrm>
            <a:off x="1847850" y="536575"/>
            <a:ext cx="9202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800" b="1">
                <a:solidFill>
                  <a:srgbClr val="17375E"/>
                </a:solidFill>
                <a:latin typeface="Verdana" panose="020B0604030504040204" pitchFamily="34" charset="0"/>
                <a:ea typeface="Verdana" panose="020B0604030504040204" pitchFamily="34" charset="0"/>
                <a:cs typeface="Verdana" panose="020B0604030504040204" pitchFamily="34" charset="0"/>
              </a:rPr>
              <a:t>Преступление и наказание — вечная тема</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21007" y="242428"/>
            <a:ext cx="1296143" cy="1123461"/>
          </a:xfrm>
          <a:prstGeom prst="rect">
            <a:avLst/>
          </a:prstGeom>
          <a:noFill/>
        </p:spPr>
      </p:pic>
      <p:sp>
        <p:nvSpPr>
          <p:cNvPr id="69637" name="TextBox 4"/>
          <p:cNvSpPr txBox="1">
            <a:spLocks noChangeArrowheads="1"/>
          </p:cNvSpPr>
          <p:nvPr/>
        </p:nvSpPr>
        <p:spPr bwMode="auto">
          <a:xfrm>
            <a:off x="493713" y="2287588"/>
            <a:ext cx="2506662" cy="1939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анализ и оценка поступков человека с правовой и этической точек зрения</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9638" name="TextBox 4"/>
          <p:cNvSpPr txBox="1">
            <a:spLocks noChangeArrowheads="1"/>
          </p:cNvSpPr>
          <p:nvPr/>
        </p:nvSpPr>
        <p:spPr bwMode="auto">
          <a:xfrm>
            <a:off x="6269038" y="2295525"/>
            <a:ext cx="2506662" cy="1938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последствия преступления для окружающих и самого преступника</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9639" name="TextBox 4"/>
          <p:cNvSpPr txBox="1">
            <a:spLocks noChangeArrowheads="1"/>
          </p:cNvSpPr>
          <p:nvPr/>
        </p:nvSpPr>
        <p:spPr bwMode="auto">
          <a:xfrm>
            <a:off x="3359150" y="2295525"/>
            <a:ext cx="2492375" cy="20002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ответственность за сделанный выбор</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9640" name="TextBox 4"/>
          <p:cNvSpPr txBox="1">
            <a:spLocks noChangeArrowheads="1"/>
          </p:cNvSpPr>
          <p:nvPr/>
        </p:nvSpPr>
        <p:spPr bwMode="auto">
          <a:xfrm>
            <a:off x="9191625" y="2276475"/>
            <a:ext cx="2506663" cy="1939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возмездие и муки совести</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 </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5375275" y="333375"/>
            <a:ext cx="6367463"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70659" name="TextBox 53"/>
          <p:cNvSpPr txBox="1">
            <a:spLocks noChangeArrowheads="1"/>
          </p:cNvSpPr>
          <p:nvPr/>
        </p:nvSpPr>
        <p:spPr bwMode="auto">
          <a:xfrm>
            <a:off x="6816725" y="479425"/>
            <a:ext cx="460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800" b="1">
                <a:solidFill>
                  <a:srgbClr val="17375E"/>
                </a:solidFill>
                <a:latin typeface="Verdana" panose="020B0604030504040204" pitchFamily="34" charset="0"/>
                <a:ea typeface="Verdana" panose="020B0604030504040204" pitchFamily="34" charset="0"/>
                <a:cs typeface="Verdana" panose="020B0604030504040204" pitchFamily="34" charset="0"/>
              </a:rPr>
              <a:t>Преступление и наказание — вечная тема</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447928" y="241562"/>
            <a:ext cx="1296143" cy="1123461"/>
          </a:xfrm>
          <a:prstGeom prst="rect">
            <a:avLst/>
          </a:prstGeom>
          <a:noFill/>
        </p:spPr>
      </p:pic>
      <p:sp>
        <p:nvSpPr>
          <p:cNvPr id="70661" name="TextBox 4"/>
          <p:cNvSpPr txBox="1">
            <a:spLocks noChangeArrowheads="1"/>
          </p:cNvSpPr>
          <p:nvPr/>
        </p:nvSpPr>
        <p:spPr bwMode="auto">
          <a:xfrm>
            <a:off x="5375275" y="2060575"/>
            <a:ext cx="6367463" cy="1631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Ф.М.Достоевский «Преступление и наказание»</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В.Ф.Тендряков «Хлеб для собаки»</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А.П.Чехов «Тоска»</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А.Платонов «Юшка»</a:t>
            </a:r>
          </a:p>
        </p:txBody>
      </p:sp>
      <p:sp>
        <p:nvSpPr>
          <p:cNvPr id="70662" name="TextBox 8"/>
          <p:cNvSpPr txBox="1">
            <a:spLocks noChangeArrowheads="1"/>
          </p:cNvSpPr>
          <p:nvPr/>
        </p:nvSpPr>
        <p:spPr bwMode="auto">
          <a:xfrm>
            <a:off x="449263" y="333375"/>
            <a:ext cx="4587875" cy="13239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Согласны ли Вы с утверждением Конфуция: «Из всех преступлений самое тяжкое – это бессердечие»?</a:t>
            </a:r>
          </a:p>
        </p:txBody>
      </p:sp>
      <p:sp>
        <p:nvSpPr>
          <p:cNvPr id="70663" name="TextBox 8"/>
          <p:cNvSpPr txBox="1">
            <a:spLocks noChangeArrowheads="1"/>
          </p:cNvSpPr>
          <p:nvPr/>
        </p:nvSpPr>
        <p:spPr bwMode="auto">
          <a:xfrm>
            <a:off x="454025" y="1890713"/>
            <a:ext cx="4587875" cy="101441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Какое наказание для преступника становится самым страшным?</a:t>
            </a:r>
          </a:p>
        </p:txBody>
      </p:sp>
      <p:sp>
        <p:nvSpPr>
          <p:cNvPr id="70664" name="TextBox 8"/>
          <p:cNvSpPr txBox="1">
            <a:spLocks noChangeArrowheads="1"/>
          </p:cNvSpPr>
          <p:nvPr/>
        </p:nvSpPr>
        <p:spPr bwMode="auto">
          <a:xfrm>
            <a:off x="449263" y="3228975"/>
            <a:ext cx="4587875" cy="10160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Месть – это преступление и восстановление справедливости?</a:t>
            </a:r>
          </a:p>
        </p:txBody>
      </p:sp>
      <p:sp>
        <p:nvSpPr>
          <p:cNvPr id="70665" name="TextBox 8"/>
          <p:cNvSpPr txBox="1">
            <a:spLocks noChangeArrowheads="1"/>
          </p:cNvSpPr>
          <p:nvPr/>
        </p:nvSpPr>
        <p:spPr bwMode="auto">
          <a:xfrm>
            <a:off x="449263" y="4676775"/>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Может ли справедливость быть жестокой?</a:t>
            </a:r>
          </a:p>
        </p:txBody>
      </p:sp>
      <p:sp>
        <p:nvSpPr>
          <p:cNvPr id="70666" name="TextBox 8"/>
          <p:cNvSpPr txBox="1">
            <a:spLocks noChangeArrowheads="1"/>
          </p:cNvSpPr>
          <p:nvPr/>
        </p:nvSpPr>
        <p:spPr bwMode="auto">
          <a:xfrm>
            <a:off x="449263" y="5816600"/>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толкает людей на преступления?</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71682" name="Группа 3"/>
          <p:cNvGrpSpPr>
            <a:grpSpLocks/>
          </p:cNvGrpSpPr>
          <p:nvPr/>
        </p:nvGrpSpPr>
        <p:grpSpPr bwMode="auto">
          <a:xfrm>
            <a:off x="982663" y="260350"/>
            <a:ext cx="10729912" cy="866775"/>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71686" name="TextBox 2"/>
            <p:cNvSpPr txBox="1">
              <a:spLocks noChangeArrowheads="1"/>
            </p:cNvSpPr>
            <p:nvPr/>
          </p:nvSpPr>
          <p:spPr bwMode="auto">
            <a:xfrm>
              <a:off x="982663" y="293757"/>
              <a:ext cx="103694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герой, познавший муки совести, осознавший трагедию преступления </a:t>
              </a:r>
            </a:p>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 переступления через человека  </a:t>
              </a:r>
            </a:p>
          </p:txBody>
        </p:sp>
      </p:grpSp>
      <p:sp>
        <p:nvSpPr>
          <p:cNvPr id="11" name="TextBox 4"/>
          <p:cNvSpPr txBox="1">
            <a:spLocks noChangeArrowheads="1"/>
          </p:cNvSpPr>
          <p:nvPr/>
        </p:nvSpPr>
        <p:spPr bwMode="auto">
          <a:xfrm>
            <a:off x="3548063" y="6008688"/>
            <a:ext cx="5238750"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Раскольников</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Ф.М.Достоевский «Преступление и наказание»</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71684" name="Рисунок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67213" y="1204913"/>
            <a:ext cx="360045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pic>
        <p:nvPicPr>
          <p:cNvPr id="72706" name="Picture 5" descr="Рабочая тетрадь по развитию речи для учащихся 10 классов"/>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3050" y="268288"/>
            <a:ext cx="3740150" cy="511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7"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77375" y="3429000"/>
            <a:ext cx="2441575" cy="318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16"/>
          <p:cNvSpPr txBox="1">
            <a:spLocks noChangeArrowheads="1"/>
          </p:cNvSpPr>
          <p:nvPr/>
        </p:nvSpPr>
        <p:spPr bwMode="auto">
          <a:xfrm>
            <a:off x="5410200" y="134938"/>
            <a:ext cx="5367338" cy="461962"/>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личность Раскольникова</a:t>
            </a:r>
          </a:p>
        </p:txBody>
      </p:sp>
      <p:sp>
        <p:nvSpPr>
          <p:cNvPr id="11" name="Прямоугольник 7"/>
          <p:cNvSpPr>
            <a:spLocks noChangeArrowheads="1"/>
          </p:cNvSpPr>
          <p:nvPr/>
        </p:nvSpPr>
        <p:spPr bwMode="auto">
          <a:xfrm>
            <a:off x="6651625" y="1771650"/>
            <a:ext cx="5167313" cy="830263"/>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невозможность пройти мимо чужих страданий</a:t>
            </a:r>
          </a:p>
        </p:txBody>
      </p:sp>
      <p:sp>
        <p:nvSpPr>
          <p:cNvPr id="12" name="Прямоугольник 7"/>
          <p:cNvSpPr>
            <a:spLocks noChangeArrowheads="1"/>
          </p:cNvSpPr>
          <p:nvPr/>
        </p:nvSpPr>
        <p:spPr bwMode="auto">
          <a:xfrm>
            <a:off x="4178300" y="3916363"/>
            <a:ext cx="5149850" cy="1570037"/>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активное, деятельное начало личности: Раскольников не хочет быть жертвой обстоятельств</a:t>
            </a:r>
          </a:p>
        </p:txBody>
      </p:sp>
      <p:sp>
        <p:nvSpPr>
          <p:cNvPr id="13" name="Прямоугольник 7"/>
          <p:cNvSpPr>
            <a:spLocks noChangeArrowheads="1"/>
          </p:cNvSpPr>
          <p:nvPr/>
        </p:nvSpPr>
        <p:spPr bwMode="auto">
          <a:xfrm>
            <a:off x="4162425" y="2787650"/>
            <a:ext cx="5165725" cy="830263"/>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мощный интеллект: Раскольников – герой-идеолог</a:t>
            </a:r>
          </a:p>
        </p:txBody>
      </p:sp>
      <p:sp>
        <p:nvSpPr>
          <p:cNvPr id="14" name="Прямоугольник 7"/>
          <p:cNvSpPr>
            <a:spLocks noChangeArrowheads="1"/>
          </p:cNvSpPr>
          <p:nvPr/>
        </p:nvSpPr>
        <p:spPr bwMode="auto">
          <a:xfrm>
            <a:off x="4162425" y="798513"/>
            <a:ext cx="5165725" cy="830262"/>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изначально имел внутренний нравственный закон - совесть</a:t>
            </a:r>
          </a:p>
        </p:txBody>
      </p:sp>
      <p:sp>
        <p:nvSpPr>
          <p:cNvPr id="15" name="Прямоугольник 7"/>
          <p:cNvSpPr>
            <a:spLocks noChangeArrowheads="1"/>
          </p:cNvSpPr>
          <p:nvPr/>
        </p:nvSpPr>
        <p:spPr bwMode="auto">
          <a:xfrm>
            <a:off x="2473325" y="5726113"/>
            <a:ext cx="5165725" cy="830262"/>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обострённое чувство справедливости</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407988" y="333375"/>
            <a:ext cx="11334750"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8435" name="TextBox 53"/>
          <p:cNvSpPr txBox="1">
            <a:spLocks noChangeArrowheads="1"/>
          </p:cNvSpPr>
          <p:nvPr/>
        </p:nvSpPr>
        <p:spPr bwMode="auto">
          <a:xfrm>
            <a:off x="1711325" y="388938"/>
            <a:ext cx="92027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400" b="1">
                <a:solidFill>
                  <a:srgbClr val="17375E"/>
                </a:solidFill>
                <a:latin typeface="Verdana" panose="020B0604030504040204" pitchFamily="34" charset="0"/>
                <a:ea typeface="Verdana" panose="020B0604030504040204" pitchFamily="34" charset="0"/>
                <a:cs typeface="Verdana" panose="020B0604030504040204" pitchFamily="34" charset="0"/>
              </a:rPr>
              <a:t>Человек путешествующий: </a:t>
            </a:r>
          </a:p>
          <a:p>
            <a:pPr algn="ctr">
              <a:spcBef>
                <a:spcPct val="0"/>
              </a:spcBef>
              <a:buFontTx/>
              <a:buNone/>
            </a:pPr>
            <a:r>
              <a:rPr lang="ru-RU" altLang="ru-RU" sz="2400" b="1">
                <a:solidFill>
                  <a:srgbClr val="17375E"/>
                </a:solidFill>
                <a:latin typeface="Verdana" panose="020B0604030504040204" pitchFamily="34" charset="0"/>
                <a:ea typeface="Verdana" panose="020B0604030504040204" pitchFamily="34" charset="0"/>
                <a:cs typeface="Verdana" panose="020B0604030504040204" pitchFamily="34" charset="0"/>
              </a:rPr>
              <a:t>дорога в жизни человека</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21007" y="242428"/>
            <a:ext cx="1296143" cy="1123461"/>
          </a:xfrm>
          <a:prstGeom prst="rect">
            <a:avLst/>
          </a:prstGeom>
          <a:noFill/>
        </p:spPr>
      </p:pic>
      <p:sp>
        <p:nvSpPr>
          <p:cNvPr id="18437" name="TextBox 4"/>
          <p:cNvSpPr txBox="1">
            <a:spLocks noChangeArrowheads="1"/>
          </p:cNvSpPr>
          <p:nvPr/>
        </p:nvSpPr>
        <p:spPr bwMode="auto">
          <a:xfrm>
            <a:off x="420688" y="2276475"/>
            <a:ext cx="2506662" cy="1631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личный опыт путешествий и путевых впечатлений других людей</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8438" name="TextBox 4"/>
          <p:cNvSpPr txBox="1">
            <a:spLocks noChangeArrowheads="1"/>
          </p:cNvSpPr>
          <p:nvPr/>
        </p:nvSpPr>
        <p:spPr bwMode="auto">
          <a:xfrm>
            <a:off x="6269038" y="2295525"/>
            <a:ext cx="2506662" cy="163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фантазийные перемещения во времени и в пространстве</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8439" name="TextBox 4"/>
          <p:cNvSpPr txBox="1">
            <a:spLocks noChangeArrowheads="1"/>
          </p:cNvSpPr>
          <p:nvPr/>
        </p:nvSpPr>
        <p:spPr bwMode="auto">
          <a:xfrm>
            <a:off x="3359150" y="2295525"/>
            <a:ext cx="2492375" cy="1692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дорожные приключения литературных героев</a:t>
            </a:r>
          </a:p>
          <a:p>
            <a:pPr>
              <a:spcBef>
                <a:spcPct val="0"/>
              </a:spcBef>
              <a:buFontTx/>
              <a:buNone/>
            </a:pP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8440" name="TextBox 4"/>
          <p:cNvSpPr txBox="1">
            <a:spLocks noChangeArrowheads="1"/>
          </p:cNvSpPr>
          <p:nvPr/>
        </p:nvSpPr>
        <p:spPr bwMode="auto">
          <a:xfrm>
            <a:off x="9191625" y="2276475"/>
            <a:ext cx="2506663" cy="1631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тема дороги в произведениях искусства</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sp>
        <p:nvSpPr>
          <p:cNvPr id="2" name="TextBox 16"/>
          <p:cNvSpPr txBox="1">
            <a:spLocks noChangeArrowheads="1"/>
          </p:cNvSpPr>
          <p:nvPr/>
        </p:nvSpPr>
        <p:spPr bwMode="auto">
          <a:xfrm>
            <a:off x="5400675" y="184150"/>
            <a:ext cx="5367338" cy="584200"/>
          </a:xfrm>
          <a:prstGeom prst="rect">
            <a:avLst/>
          </a:prstGeom>
          <a:solidFill>
            <a:schemeClr val="accent3">
              <a:lumMod val="20000"/>
              <a:lumOff val="80000"/>
            </a:schemeClr>
          </a:solidFill>
          <a:ln w="9525">
            <a:solidFill>
              <a:srgbClr val="FFFFFF"/>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3200">
                <a:solidFill>
                  <a:srgbClr val="000000"/>
                </a:solidFill>
                <a:latin typeface="Verdana" panose="020B0604030504040204" pitchFamily="34" charset="0"/>
                <a:ea typeface="Verdana" panose="020B0604030504040204" pitchFamily="34" charset="0"/>
                <a:cs typeface="Verdana" panose="020B0604030504040204" pitchFamily="34" charset="0"/>
              </a:rPr>
              <a:t>главное противоречие</a:t>
            </a:r>
          </a:p>
        </p:txBody>
      </p:sp>
      <p:sp>
        <p:nvSpPr>
          <p:cNvPr id="73731" name="TextBox 10"/>
          <p:cNvSpPr txBox="1">
            <a:spLocks noChangeArrowheads="1"/>
          </p:cNvSpPr>
          <p:nvPr/>
        </p:nvSpPr>
        <p:spPr bwMode="auto">
          <a:xfrm>
            <a:off x="4108450" y="1290638"/>
            <a:ext cx="3127375" cy="1570037"/>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3200">
                <a:solidFill>
                  <a:srgbClr val="FFFFFF"/>
                </a:solidFill>
                <a:latin typeface="Verdana" panose="020B0604030504040204" pitchFamily="34" charset="0"/>
                <a:ea typeface="Verdana" panose="020B0604030504040204" pitchFamily="34" charset="0"/>
                <a:cs typeface="Verdana" panose="020B0604030504040204" pitchFamily="34" charset="0"/>
              </a:rPr>
              <a:t>натура, сердце</a:t>
            </a:r>
          </a:p>
          <a:p>
            <a:pPr algn="ctr">
              <a:lnSpc>
                <a:spcPct val="100000"/>
              </a:lnSpc>
              <a:spcBef>
                <a:spcPct val="0"/>
              </a:spcBef>
              <a:buFontTx/>
              <a:buNone/>
            </a:pPr>
            <a:endParaRPr lang="ru-RU" altLang="ru-RU" sz="3200">
              <a:solidFill>
                <a:srgbClr val="FFFFFF"/>
              </a:solidFill>
              <a:latin typeface="Verdana" panose="020B0604030504040204" pitchFamily="34" charset="0"/>
              <a:ea typeface="Verdana" panose="020B0604030504040204" pitchFamily="34" charset="0"/>
              <a:cs typeface="Verdana" panose="020B0604030504040204" pitchFamily="34" charset="0"/>
            </a:endParaRPr>
          </a:p>
        </p:txBody>
      </p:sp>
      <p:sp>
        <p:nvSpPr>
          <p:cNvPr id="73732" name="TextBox 15"/>
          <p:cNvSpPr txBox="1">
            <a:spLocks noChangeArrowheads="1"/>
          </p:cNvSpPr>
          <p:nvPr/>
        </p:nvSpPr>
        <p:spPr bwMode="auto">
          <a:xfrm>
            <a:off x="7699375" y="1290638"/>
            <a:ext cx="3976688" cy="1568450"/>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ru-RU" altLang="ru-RU" sz="3200">
                <a:solidFill>
                  <a:srgbClr val="FFFFFF"/>
                </a:solidFill>
                <a:latin typeface="Verdana" panose="020B0604030504040204" pitchFamily="34" charset="0"/>
                <a:ea typeface="Verdana" panose="020B0604030504040204" pitchFamily="34" charset="0"/>
                <a:cs typeface="Verdana" panose="020B0604030504040204" pitchFamily="34" charset="0"/>
              </a:rPr>
              <a:t>разум, которым завладела жестокая теория</a:t>
            </a:r>
          </a:p>
        </p:txBody>
      </p:sp>
      <p:pic>
        <p:nvPicPr>
          <p:cNvPr id="73733" name="Picture 5" descr="Рабочая тетрадь по развитию речи для учащихся 10 классов"/>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05300" y="3049588"/>
            <a:ext cx="2582863"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4"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70938" y="3049588"/>
            <a:ext cx="1835150"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5" name="Picture 6" descr="Э"/>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01638" y="569913"/>
            <a:ext cx="3475037" cy="496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sp>
        <p:nvSpPr>
          <p:cNvPr id="74754" name="Rectangle 2"/>
          <p:cNvSpPr txBox="1">
            <a:spLocks noChangeArrowheads="1"/>
          </p:cNvSpPr>
          <p:nvPr/>
        </p:nvSpPr>
        <p:spPr bwMode="auto">
          <a:xfrm>
            <a:off x="5510213" y="1555750"/>
            <a:ext cx="33924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a:solidFill>
                  <a:srgbClr val="FFFFFF"/>
                </a:solidFill>
                <a:latin typeface="Verdana" panose="020B0604030504040204" pitchFamily="34" charset="0"/>
                <a:ea typeface="Verdana" panose="020B0604030504040204" pitchFamily="34" charset="0"/>
                <a:cs typeface="Verdana" panose="020B0604030504040204" pitchFamily="34" charset="0"/>
              </a:rPr>
              <a:t>Что  делать?</a:t>
            </a:r>
          </a:p>
        </p:txBody>
      </p:sp>
      <p:sp>
        <p:nvSpPr>
          <p:cNvPr id="74755" name="TextBox 8"/>
          <p:cNvSpPr txBox="1">
            <a:spLocks noChangeArrowheads="1"/>
          </p:cNvSpPr>
          <p:nvPr/>
        </p:nvSpPr>
        <p:spPr bwMode="auto">
          <a:xfrm>
            <a:off x="4006850" y="2198688"/>
            <a:ext cx="6400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3600">
                <a:solidFill>
                  <a:srgbClr val="FFFFFF"/>
                </a:solidFill>
                <a:latin typeface="Verdana" panose="020B0604030504040204" pitchFamily="34" charset="0"/>
                <a:ea typeface="Verdana" panose="020B0604030504040204" pitchFamily="34" charset="0"/>
                <a:cs typeface="Verdana" panose="020B0604030504040204" pitchFamily="34" charset="0"/>
              </a:rPr>
              <a:t>Переступить его законы! </a:t>
            </a:r>
          </a:p>
        </p:txBody>
      </p:sp>
      <p:sp>
        <p:nvSpPr>
          <p:cNvPr id="5" name="Прямоугольник 7"/>
          <p:cNvSpPr>
            <a:spLocks noChangeArrowheads="1"/>
          </p:cNvSpPr>
          <p:nvPr/>
        </p:nvSpPr>
        <p:spPr bwMode="auto">
          <a:xfrm>
            <a:off x="336550" y="3211513"/>
            <a:ext cx="5759450" cy="1323975"/>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делать? Сломать что надо, раз навсегда, да и только: и страдание взять на себя!.. Свобода и власть, а главное власть! Вот цель!» </a:t>
            </a:r>
          </a:p>
        </p:txBody>
      </p:sp>
      <p:sp>
        <p:nvSpPr>
          <p:cNvPr id="6" name="Прямоугольник 6"/>
          <p:cNvSpPr>
            <a:spLocks noChangeArrowheads="1"/>
          </p:cNvSpPr>
          <p:nvPr/>
        </p:nvSpPr>
        <p:spPr bwMode="auto">
          <a:xfrm>
            <a:off x="336550" y="4765675"/>
            <a:ext cx="5759450" cy="1630363"/>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«Мне вдруг представилось, как же это ни единый до сих пор не посмел, проходя мимо всей этой нелепости, взять просто-запросто всё за хвост и стряхнуть!..Я озлился и не захотел»</a:t>
            </a:r>
          </a:p>
        </p:txBody>
      </p:sp>
      <p:sp>
        <p:nvSpPr>
          <p:cNvPr id="7" name="Прямоугольник 7"/>
          <p:cNvSpPr>
            <a:spLocks noChangeArrowheads="1"/>
          </p:cNvSpPr>
          <p:nvPr/>
        </p:nvSpPr>
        <p:spPr bwMode="auto">
          <a:xfrm>
            <a:off x="6689725" y="3949700"/>
            <a:ext cx="5165725" cy="1630363"/>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«Или отказаться от жизни совсем! Послушно принять судьбу, как она есть, раз навсегда, и задушить в себе всё, отказавшись от всякого права действовать, жить и любить!»</a:t>
            </a:r>
          </a:p>
        </p:txBody>
      </p:sp>
      <p:pic>
        <p:nvPicPr>
          <p:cNvPr id="74759" name="Picture 7" descr="Раск"/>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7500" y="277813"/>
            <a:ext cx="3516313"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0" name="Rectangle 2"/>
          <p:cNvSpPr txBox="1">
            <a:spLocks noChangeArrowheads="1"/>
          </p:cNvSpPr>
          <p:nvPr/>
        </p:nvSpPr>
        <p:spPr bwMode="auto">
          <a:xfrm>
            <a:off x="2924175" y="814388"/>
            <a:ext cx="8797925"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sz="3600">
                <a:solidFill>
                  <a:srgbClr val="FFFFFF"/>
                </a:solidFill>
                <a:latin typeface="Verdana" panose="020B0604030504040204" pitchFamily="34" charset="0"/>
                <a:ea typeface="Verdana" panose="020B0604030504040204" pitchFamily="34" charset="0"/>
                <a:cs typeface="Verdana" panose="020B0604030504040204" pitchFamily="34" charset="0"/>
              </a:rPr>
              <a:t>мир несправедлив  </a:t>
            </a:r>
            <a:endParaRPr lang="ru-RU" altLang="ru-RU">
              <a:solidFill>
                <a:srgbClr val="FFFFFF"/>
              </a:solidFill>
              <a:latin typeface="Verdana" panose="020B0604030504040204" pitchFamily="34" charset="0"/>
              <a:ea typeface="Verdana" panose="020B0604030504040204" pitchFamily="34" charset="0"/>
              <a:cs typeface="Verdana" panose="020B0604030504040204" pitchFamily="34" charset="0"/>
            </a:endParaRPr>
          </a:p>
        </p:txBody>
      </p:sp>
      <p:sp>
        <p:nvSpPr>
          <p:cNvPr id="74761" name="Rectangle 2"/>
          <p:cNvSpPr txBox="1">
            <a:spLocks noChangeArrowheads="1"/>
          </p:cNvSpPr>
          <p:nvPr/>
        </p:nvSpPr>
        <p:spPr bwMode="auto">
          <a:xfrm>
            <a:off x="3346450" y="211138"/>
            <a:ext cx="861695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ru-RU" altLang="ru-RU">
                <a:solidFill>
                  <a:srgbClr val="FFFFFF"/>
                </a:solidFill>
                <a:latin typeface="Verdana" panose="020B0604030504040204" pitchFamily="34" charset="0"/>
                <a:ea typeface="Verdana" panose="020B0604030504040204" pitchFamily="34" charset="0"/>
                <a:cs typeface="Verdana" panose="020B0604030504040204" pitchFamily="34" charset="0"/>
              </a:rPr>
              <a:t>индивидуалистический бунт  Раскольникова</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grpSp>
        <p:nvGrpSpPr>
          <p:cNvPr id="75778" name="Группа 3"/>
          <p:cNvGrpSpPr>
            <a:grpSpLocks/>
          </p:cNvGrpSpPr>
          <p:nvPr/>
        </p:nvGrpSpPr>
        <p:grpSpPr bwMode="auto">
          <a:xfrm>
            <a:off x="3221038" y="179388"/>
            <a:ext cx="5783262" cy="6480175"/>
            <a:chOff x="3881437" y="335169"/>
            <a:chExt cx="4825241" cy="6155209"/>
          </a:xfrm>
        </p:grpSpPr>
        <p:pic>
          <p:nvPicPr>
            <p:cNvPr id="75781" name="Picture 5" descr="ernst neizvestny,crime et châtiment,dostoïevski"/>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881437" y="335169"/>
              <a:ext cx="4825241" cy="615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Овал 2"/>
            <p:cNvSpPr/>
            <p:nvPr/>
          </p:nvSpPr>
          <p:spPr>
            <a:xfrm rot="19985356">
              <a:off x="5433779" y="1279108"/>
              <a:ext cx="2222551" cy="3391245"/>
            </a:xfrm>
            <a:prstGeom prst="ellipse">
              <a:avLst/>
            </a:prstGeom>
            <a:solidFill>
              <a:srgbClr val="FFFFFF"/>
            </a:solidFill>
            <a:ln w="25400" cap="flat" cmpd="sng" algn="ctr">
              <a:solidFill>
                <a:srgbClr val="BBE0E3">
                  <a:shade val="50000"/>
                </a:srgbClr>
              </a:solidFill>
              <a:prstDash val="solid"/>
            </a:ln>
            <a:effectLst/>
          </p:spPr>
          <p:txBody>
            <a:bodyPr anchor="ctr"/>
            <a:lstStyle/>
            <a:p>
              <a:pPr algn="ctr">
                <a:defRPr/>
              </a:pPr>
              <a:endParaRPr lang="ru-RU" sz="2000" kern="0" dirty="0">
                <a:solidFill>
                  <a:srgbClr val="FFFFFF"/>
                </a:solidFill>
                <a:latin typeface="Times New Roman"/>
              </a:endParaRPr>
            </a:p>
          </p:txBody>
        </p:sp>
      </p:grpSp>
      <p:sp>
        <p:nvSpPr>
          <p:cNvPr id="75779" name="TextBox 24"/>
          <p:cNvSpPr txBox="1">
            <a:spLocks noChangeArrowheads="1"/>
          </p:cNvSpPr>
          <p:nvPr/>
        </p:nvSpPr>
        <p:spPr bwMode="auto">
          <a:xfrm>
            <a:off x="5129213" y="1835150"/>
            <a:ext cx="2570162"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Если бы вдруг всё это теперь на ваше решение отдали: тому или тем жить на свете, то есть Лужину ли жить и делать мерзости или умирать Катерине Ивановне? То как бы вы решили: кому из них умереть?</a:t>
            </a:r>
          </a:p>
        </p:txBody>
      </p:sp>
      <p:sp>
        <p:nvSpPr>
          <p:cNvPr id="75780" name="Прямоугольник 5"/>
          <p:cNvSpPr>
            <a:spLocks noChangeArrowheads="1"/>
          </p:cNvSpPr>
          <p:nvPr/>
        </p:nvSpPr>
        <p:spPr bwMode="auto">
          <a:xfrm>
            <a:off x="422275" y="379413"/>
            <a:ext cx="24447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FFFFFF"/>
                </a:solidFill>
                <a:latin typeface="Verdana" panose="020B0604030504040204" pitchFamily="34" charset="0"/>
                <a:ea typeface="Verdana" panose="020B0604030504040204" pitchFamily="34" charset="0"/>
                <a:cs typeface="Verdana" panose="020B0604030504040204" pitchFamily="34" charset="0"/>
              </a:rPr>
              <a:t>главный вопрос теории Раскольникова</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74038" y="1589088"/>
            <a:ext cx="3673475"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p:nvSpPr>
        <p:spPr bwMode="auto">
          <a:xfrm>
            <a:off x="5010150" y="404813"/>
            <a:ext cx="6769100" cy="461962"/>
          </a:xfrm>
          <a:prstGeom prst="rect">
            <a:avLst/>
          </a:prstGeom>
          <a:solidFill>
            <a:schemeClr val="accent3">
              <a:lumMod val="20000"/>
              <a:lumOff val="80000"/>
            </a:schemeClr>
          </a:solidFill>
          <a:ln w="9525">
            <a:solidFill>
              <a:srgbClr val="FFFFFF"/>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причины преступления Раскольникова</a:t>
            </a:r>
          </a:p>
        </p:txBody>
      </p:sp>
      <p:pic>
        <p:nvPicPr>
          <p:cNvPr id="76804"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2750" y="209550"/>
            <a:ext cx="3135313"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60500" y="2930525"/>
            <a:ext cx="2557463"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5"/>
          <p:cNvSpPr txBox="1">
            <a:spLocks noChangeArrowheads="1"/>
          </p:cNvSpPr>
          <p:nvPr/>
        </p:nvSpPr>
        <p:spPr bwMode="auto">
          <a:xfrm>
            <a:off x="4206875" y="2519363"/>
            <a:ext cx="3754438" cy="1630362"/>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несправедливость мира, в котором страдают невинные, а счастливы такие, как Лужин и Свидригайлов</a:t>
            </a:r>
          </a:p>
        </p:txBody>
      </p:sp>
      <p:sp>
        <p:nvSpPr>
          <p:cNvPr id="8" name="TextBox 15"/>
          <p:cNvSpPr txBox="1">
            <a:spLocks noChangeArrowheads="1"/>
          </p:cNvSpPr>
          <p:nvPr/>
        </p:nvSpPr>
        <p:spPr bwMode="auto">
          <a:xfrm>
            <a:off x="4206875" y="4398963"/>
            <a:ext cx="3754438" cy="1938337"/>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проверка себя на способность воплотить идею, которая, по мнению Раскольникова, способна преобразить человеческую жизнь</a:t>
            </a:r>
          </a:p>
        </p:txBody>
      </p:sp>
      <p:sp>
        <p:nvSpPr>
          <p:cNvPr id="9" name="TextBox 15"/>
          <p:cNvSpPr txBox="1">
            <a:spLocks noChangeArrowheads="1"/>
          </p:cNvSpPr>
          <p:nvPr/>
        </p:nvSpPr>
        <p:spPr bwMode="auto">
          <a:xfrm>
            <a:off x="3857625" y="1030288"/>
            <a:ext cx="4103688" cy="1200150"/>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крайняя нищета, в которой живёт Раскольников и его самые близкие, любимые люди: мать и сестра</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pic>
        <p:nvPicPr>
          <p:cNvPr id="77826"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32425" y="1974850"/>
            <a:ext cx="1811338" cy="217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3"/>
          <p:cNvSpPr txBox="1">
            <a:spLocks noChangeArrowheads="1"/>
          </p:cNvSpPr>
          <p:nvPr/>
        </p:nvSpPr>
        <p:spPr bwMode="auto">
          <a:xfrm>
            <a:off x="323850" y="222250"/>
            <a:ext cx="4845050" cy="708025"/>
          </a:xfrm>
          <a:prstGeom prst="rect">
            <a:avLst/>
          </a:prstGeom>
          <a:noFill/>
          <a:ln w="9525">
            <a:solidFill>
              <a:srgbClr val="FFFFFF"/>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sz="2000" kern="0" dirty="0">
                <a:solidFill>
                  <a:srgbClr val="FFFFFF"/>
                </a:solidFill>
              </a:rPr>
              <a:t>«В первое мгновение он думал, что с ума сойдёт!»</a:t>
            </a:r>
          </a:p>
        </p:txBody>
      </p:sp>
      <p:sp>
        <p:nvSpPr>
          <p:cNvPr id="10" name="TextBox 8"/>
          <p:cNvSpPr txBox="1">
            <a:spLocks noChangeArrowheads="1"/>
          </p:cNvSpPr>
          <p:nvPr/>
        </p:nvSpPr>
        <p:spPr bwMode="auto">
          <a:xfrm>
            <a:off x="323850" y="1108075"/>
            <a:ext cx="4845050" cy="1014413"/>
          </a:xfrm>
          <a:prstGeom prst="rect">
            <a:avLst/>
          </a:prstGeom>
          <a:noFill/>
          <a:ln w="9525">
            <a:solidFill>
              <a:srgbClr val="FFFFFF"/>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sz="2000" kern="0" dirty="0">
                <a:solidFill>
                  <a:srgbClr val="FFFFFF"/>
                </a:solidFill>
              </a:rPr>
              <a:t>«Сердце его было пусто и глухо. Мыслить он не хотел. Даже тоска прошла. Полная апатия заступила её место».</a:t>
            </a:r>
          </a:p>
        </p:txBody>
      </p:sp>
      <p:sp>
        <p:nvSpPr>
          <p:cNvPr id="11" name="TextBox 6"/>
          <p:cNvSpPr txBox="1">
            <a:spLocks noChangeArrowheads="1"/>
          </p:cNvSpPr>
          <p:nvPr/>
        </p:nvSpPr>
        <p:spPr bwMode="auto">
          <a:xfrm>
            <a:off x="5967413" y="114300"/>
            <a:ext cx="5849937" cy="1016000"/>
          </a:xfrm>
          <a:prstGeom prst="rect">
            <a:avLst/>
          </a:prstGeom>
          <a:noFill/>
          <a:ln w="9525">
            <a:solidFill>
              <a:srgbClr val="FFFFFF"/>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sz="2000" kern="0" dirty="0">
                <a:solidFill>
                  <a:srgbClr val="FFFFFF"/>
                </a:solidFill>
              </a:rPr>
              <a:t>«…Какое-то бесконечное, почти физическое отвращение ко всему встречавшемуся и окружающему, упорное, злобное, ненавистное».</a:t>
            </a:r>
          </a:p>
        </p:txBody>
      </p:sp>
      <p:sp>
        <p:nvSpPr>
          <p:cNvPr id="12" name="TextBox 5"/>
          <p:cNvSpPr txBox="1">
            <a:spLocks noChangeArrowheads="1"/>
          </p:cNvSpPr>
          <p:nvPr/>
        </p:nvSpPr>
        <p:spPr bwMode="auto">
          <a:xfrm>
            <a:off x="350838" y="2241550"/>
            <a:ext cx="4818062" cy="708025"/>
          </a:xfrm>
          <a:prstGeom prst="rect">
            <a:avLst/>
          </a:prstGeom>
          <a:noFill/>
          <a:ln w="9525">
            <a:solidFill>
              <a:srgbClr val="FFFFFF"/>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sz="2000" kern="0" dirty="0">
                <a:solidFill>
                  <a:srgbClr val="FFFFFF"/>
                </a:solidFill>
              </a:rPr>
              <a:t>«</a:t>
            </a:r>
            <a:r>
              <a:rPr lang="ru-RU" altLang="ru-RU" sz="2000" kern="0" dirty="0" err="1">
                <a:solidFill>
                  <a:srgbClr val="FFFFFF"/>
                </a:solidFill>
              </a:rPr>
              <a:t>Выздоровлю</a:t>
            </a:r>
            <a:r>
              <a:rPr lang="ru-RU" altLang="ru-RU" sz="2000" kern="0" dirty="0">
                <a:solidFill>
                  <a:srgbClr val="FFFFFF"/>
                </a:solidFill>
              </a:rPr>
              <a:t>  и… не буду терзать себя… А ну как совсем и не </a:t>
            </a:r>
            <a:r>
              <a:rPr lang="ru-RU" altLang="ru-RU" sz="2000" kern="0" dirty="0" err="1">
                <a:solidFill>
                  <a:srgbClr val="FFFFFF"/>
                </a:solidFill>
              </a:rPr>
              <a:t>выздоровлю</a:t>
            </a:r>
            <a:r>
              <a:rPr lang="ru-RU" altLang="ru-RU" sz="2000" kern="0" dirty="0">
                <a:solidFill>
                  <a:srgbClr val="FFFFFF"/>
                </a:solidFill>
              </a:rPr>
              <a:t>»</a:t>
            </a:r>
          </a:p>
        </p:txBody>
      </p:sp>
      <p:sp>
        <p:nvSpPr>
          <p:cNvPr id="13" name="TextBox 7"/>
          <p:cNvSpPr txBox="1">
            <a:spLocks noChangeArrowheads="1"/>
          </p:cNvSpPr>
          <p:nvPr/>
        </p:nvSpPr>
        <p:spPr bwMode="auto">
          <a:xfrm>
            <a:off x="7542213" y="1309688"/>
            <a:ext cx="4298950" cy="1016000"/>
          </a:xfrm>
          <a:prstGeom prst="rect">
            <a:avLst/>
          </a:prstGeom>
          <a:noFill/>
          <a:ln w="9525">
            <a:solidFill>
              <a:schemeClr val="bg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sz="2000" kern="0" dirty="0">
                <a:solidFill>
                  <a:srgbClr val="FFFFFF"/>
                </a:solidFill>
              </a:rPr>
              <a:t>«Ему показалось, что он как будто ножницами отрезал себя сам от всех и всего в эту минуту»</a:t>
            </a:r>
          </a:p>
        </p:txBody>
      </p:sp>
      <p:sp>
        <p:nvSpPr>
          <p:cNvPr id="14" name="TextBox 13"/>
          <p:cNvSpPr txBox="1">
            <a:spLocks noChangeArrowheads="1"/>
          </p:cNvSpPr>
          <p:nvPr/>
        </p:nvSpPr>
        <p:spPr bwMode="auto">
          <a:xfrm>
            <a:off x="350838" y="5349875"/>
            <a:ext cx="4843462" cy="400050"/>
          </a:xfrm>
          <a:prstGeom prst="rect">
            <a:avLst/>
          </a:prstGeom>
          <a:noFill/>
          <a:ln w="9525">
            <a:solidFill>
              <a:schemeClr val="bg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sz="2000" kern="0" dirty="0">
                <a:solidFill>
                  <a:srgbClr val="FFFFFF"/>
                </a:solidFill>
              </a:rPr>
              <a:t>«Чего впереди много будет?»</a:t>
            </a:r>
          </a:p>
        </p:txBody>
      </p:sp>
      <p:sp>
        <p:nvSpPr>
          <p:cNvPr id="15" name="TextBox 14"/>
          <p:cNvSpPr txBox="1">
            <a:spLocks noChangeArrowheads="1"/>
          </p:cNvSpPr>
          <p:nvPr/>
        </p:nvSpPr>
        <p:spPr bwMode="auto">
          <a:xfrm>
            <a:off x="7597775" y="3563938"/>
            <a:ext cx="4246563" cy="708025"/>
          </a:xfrm>
          <a:prstGeom prst="rect">
            <a:avLst/>
          </a:prstGeom>
          <a:noFill/>
          <a:ln w="9525">
            <a:solidFill>
              <a:schemeClr val="bg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sz="2000" kern="0" dirty="0">
                <a:solidFill>
                  <a:srgbClr val="FFFFFF"/>
                </a:solidFill>
              </a:rPr>
              <a:t>«Я низкий человек». «…нищий я, ничтожный я, подлец,  подлец!».</a:t>
            </a:r>
          </a:p>
        </p:txBody>
      </p:sp>
      <p:sp>
        <p:nvSpPr>
          <p:cNvPr id="18" name="TextBox 15"/>
          <p:cNvSpPr txBox="1">
            <a:spLocks noChangeArrowheads="1"/>
          </p:cNvSpPr>
          <p:nvPr/>
        </p:nvSpPr>
        <p:spPr bwMode="auto">
          <a:xfrm>
            <a:off x="7570788" y="2505075"/>
            <a:ext cx="4300537" cy="708025"/>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чувство одиночества и отторженности от людей </a:t>
            </a:r>
          </a:p>
        </p:txBody>
      </p:sp>
      <p:sp>
        <p:nvSpPr>
          <p:cNvPr id="19" name="TextBox 15"/>
          <p:cNvSpPr txBox="1">
            <a:spLocks noChangeArrowheads="1"/>
          </p:cNvSpPr>
          <p:nvPr/>
        </p:nvSpPr>
        <p:spPr bwMode="auto">
          <a:xfrm>
            <a:off x="320675" y="5957888"/>
            <a:ext cx="4843463" cy="460375"/>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не видит для себя будущего </a:t>
            </a:r>
          </a:p>
        </p:txBody>
      </p:sp>
      <p:sp>
        <p:nvSpPr>
          <p:cNvPr id="20" name="TextBox 15"/>
          <p:cNvSpPr txBox="1">
            <a:spLocks noChangeArrowheads="1"/>
          </p:cNvSpPr>
          <p:nvPr/>
        </p:nvSpPr>
        <p:spPr bwMode="auto">
          <a:xfrm>
            <a:off x="7570788" y="4376738"/>
            <a:ext cx="4300537" cy="708025"/>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ненависть к себе, что не вытерпел, не «властелин» </a:t>
            </a:r>
          </a:p>
        </p:txBody>
      </p:sp>
      <p:sp>
        <p:nvSpPr>
          <p:cNvPr id="21" name="TextBox 15"/>
          <p:cNvSpPr txBox="1">
            <a:spLocks noChangeArrowheads="1"/>
          </p:cNvSpPr>
          <p:nvPr/>
        </p:nvSpPr>
        <p:spPr bwMode="auto">
          <a:xfrm>
            <a:off x="320675" y="3152775"/>
            <a:ext cx="4843463" cy="1939925"/>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душевный хаос, непреодолимые терзания: </a:t>
            </a:r>
          </a:p>
          <a:p>
            <a:pPr eaLnBrk="1" hangingPunct="1">
              <a:lnSpc>
                <a:spcPct val="100000"/>
              </a:lnSpc>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натура Раскольникова не принимает пролитую им кровь</a:t>
            </a:r>
          </a:p>
        </p:txBody>
      </p:sp>
      <p:pic>
        <p:nvPicPr>
          <p:cNvPr id="77838" name="Picture 5" descr="ernst neizvestny,crime et châtiment,dostoïevski"/>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45125" y="4289425"/>
            <a:ext cx="18097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0"/>
          <p:cNvSpPr txBox="1">
            <a:spLocks noChangeArrowheads="1"/>
          </p:cNvSpPr>
          <p:nvPr/>
        </p:nvSpPr>
        <p:spPr bwMode="auto">
          <a:xfrm>
            <a:off x="7612063" y="5362575"/>
            <a:ext cx="4273550" cy="706438"/>
          </a:xfrm>
          <a:prstGeom prst="rect">
            <a:avLst/>
          </a:prstGeom>
          <a:noFill/>
          <a:ln w="9525">
            <a:solidFill>
              <a:schemeClr val="bg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sz="2000" kern="0" dirty="0">
                <a:solidFill>
                  <a:srgbClr val="FFFFFF"/>
                </a:solidFill>
              </a:rPr>
              <a:t>«Да и руки его не поднимались обнять их: не могли».</a:t>
            </a:r>
          </a:p>
        </p:txBody>
      </p:sp>
      <p:sp>
        <p:nvSpPr>
          <p:cNvPr id="24" name="TextBox 15"/>
          <p:cNvSpPr txBox="1">
            <a:spLocks noChangeArrowheads="1"/>
          </p:cNvSpPr>
          <p:nvPr/>
        </p:nvSpPr>
        <p:spPr bwMode="auto">
          <a:xfrm>
            <a:off x="7585075" y="6248400"/>
            <a:ext cx="4300538" cy="401638"/>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ощущение любви как мучения </a:t>
            </a:r>
          </a:p>
        </p:txBody>
      </p:sp>
      <p:sp>
        <p:nvSpPr>
          <p:cNvPr id="77841" name="TextBox 2"/>
          <p:cNvSpPr txBox="1">
            <a:spLocks noChangeArrowheads="1"/>
          </p:cNvSpPr>
          <p:nvPr/>
        </p:nvSpPr>
        <p:spPr bwMode="auto">
          <a:xfrm>
            <a:off x="5302250" y="1143000"/>
            <a:ext cx="2097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FFFFFF"/>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rPr>
              <a:t>состояние Раскольникова после преступления</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sp>
        <p:nvSpPr>
          <p:cNvPr id="2" name="TextBox 11"/>
          <p:cNvSpPr txBox="1">
            <a:spLocks noChangeArrowheads="1"/>
          </p:cNvSpPr>
          <p:nvPr/>
        </p:nvSpPr>
        <p:spPr bwMode="auto">
          <a:xfrm>
            <a:off x="4889500" y="3463925"/>
            <a:ext cx="6411913" cy="2062163"/>
          </a:xfrm>
          <a:prstGeom prst="rect">
            <a:avLst/>
          </a:prstGeom>
          <a:noFill/>
          <a:ln w="9525">
            <a:solidFill>
              <a:schemeClr val="bg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r>
              <a:rPr lang="ru-RU" altLang="ru-RU" kern="0" dirty="0">
                <a:solidFill>
                  <a:srgbClr val="FFFFFF"/>
                </a:solidFill>
              </a:rPr>
              <a:t>«Переступить-то не переступил, на этой стороне остался. Только и сумел, что убить. Да и того не сумел, оказывается»</a:t>
            </a:r>
          </a:p>
        </p:txBody>
      </p:sp>
      <p:pic>
        <p:nvPicPr>
          <p:cNvPr id="78851"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063" y="377825"/>
            <a:ext cx="3757612"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5"/>
          <p:cNvSpPr txBox="1">
            <a:spLocks noChangeArrowheads="1"/>
          </p:cNvSpPr>
          <p:nvPr/>
        </p:nvSpPr>
        <p:spPr bwMode="auto">
          <a:xfrm>
            <a:off x="4889500" y="601663"/>
            <a:ext cx="6411913" cy="1938337"/>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Совесть – это главное, что, с одной стороны, стало причиной неимоверных страданий Раскольникова, но с другой – не позволило ему обрушиться в бездну безнравственности, сохранило в нём человека, позволило его душе воскреснуть.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pic>
        <p:nvPicPr>
          <p:cNvPr id="79874" name="Picture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7338" y="2552700"/>
            <a:ext cx="3365500" cy="4037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5" name="Рисунок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882063" y="4113213"/>
            <a:ext cx="3084512"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6" name="Рисунок 1"/>
          <p:cNvPicPr>
            <a:picLocks noChangeAspect="1"/>
          </p:cNvPicPr>
          <p:nvPr/>
        </p:nvPicPr>
        <p:blipFill>
          <a:blip r:embed="rId4" cstate="email">
            <a:extLst>
              <a:ext uri="{28A0092B-C50C-407E-A947-70E740481C1C}">
                <a14:useLocalDpi xmlns:a14="http://schemas.microsoft.com/office/drawing/2010/main"/>
              </a:ext>
            </a:extLst>
          </a:blip>
          <a:srcRect t="10001" b="10001"/>
          <a:stretch>
            <a:fillRect/>
          </a:stretch>
        </p:blipFill>
        <p:spPr bwMode="auto">
          <a:xfrm>
            <a:off x="366713" y="230188"/>
            <a:ext cx="2863850" cy="171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7" name="Picture 7" descr="8391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961438" y="268288"/>
            <a:ext cx="2751137"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
          <p:cNvSpPr txBox="1">
            <a:spLocks noChangeArrowheads="1"/>
          </p:cNvSpPr>
          <p:nvPr/>
        </p:nvSpPr>
        <p:spPr bwMode="auto">
          <a:xfrm>
            <a:off x="3448050" y="193675"/>
            <a:ext cx="5237163" cy="460375"/>
          </a:xfrm>
          <a:prstGeom prst="rect">
            <a:avLst/>
          </a:prstGeom>
          <a:solidFill>
            <a:sysClr val="window" lastClr="FFFFFF"/>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ru-RU" altLang="ru-RU" sz="2400" kern="0" dirty="0">
                <a:solidFill>
                  <a:prstClr val="black"/>
                </a:solidFill>
                <a:latin typeface="Times New Roman" panose="02020603050405020304" pitchFamily="18" charset="0"/>
              </a:rPr>
              <a:t>«Ох, как вы мучаетесь!»</a:t>
            </a:r>
          </a:p>
        </p:txBody>
      </p:sp>
      <p:sp>
        <p:nvSpPr>
          <p:cNvPr id="9" name="TextBox 3"/>
          <p:cNvSpPr txBox="1">
            <a:spLocks noChangeArrowheads="1"/>
          </p:cNvSpPr>
          <p:nvPr/>
        </p:nvSpPr>
        <p:spPr bwMode="auto">
          <a:xfrm>
            <a:off x="3436938" y="838200"/>
            <a:ext cx="5248275" cy="830263"/>
          </a:xfrm>
          <a:prstGeom prst="rect">
            <a:avLst/>
          </a:prstGeom>
          <a:solidFill>
            <a:sysClr val="window" lastClr="FFFFFF"/>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ru-RU" altLang="ru-RU" sz="2400" kern="0" dirty="0">
                <a:solidFill>
                  <a:prstClr val="black"/>
                </a:solidFill>
                <a:latin typeface="Times New Roman" panose="02020603050405020304" pitchFamily="18" charset="0"/>
              </a:rPr>
              <a:t>«Нет тебя несчастнее никого теперь в целом свете!»</a:t>
            </a:r>
          </a:p>
        </p:txBody>
      </p:sp>
      <p:sp>
        <p:nvSpPr>
          <p:cNvPr id="10" name="TextBox 3"/>
          <p:cNvSpPr txBox="1">
            <a:spLocks noChangeArrowheads="1"/>
          </p:cNvSpPr>
          <p:nvPr/>
        </p:nvSpPr>
        <p:spPr bwMode="auto">
          <a:xfrm>
            <a:off x="3929063" y="1828800"/>
            <a:ext cx="4756150" cy="831850"/>
          </a:xfrm>
          <a:prstGeom prst="rect">
            <a:avLst/>
          </a:prstGeom>
          <a:solidFill>
            <a:sysClr val="window" lastClr="FFFFFF"/>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ru-RU" altLang="ru-RU" sz="2400" kern="0" dirty="0">
                <a:solidFill>
                  <a:prstClr val="black"/>
                </a:solidFill>
                <a:latin typeface="Times New Roman" panose="02020603050405020304" pitchFamily="18" charset="0"/>
              </a:rPr>
              <a:t>«Что вы, что вы это над собой сделали!»</a:t>
            </a:r>
          </a:p>
        </p:txBody>
      </p:sp>
      <p:sp>
        <p:nvSpPr>
          <p:cNvPr id="11" name="TextBox 3"/>
          <p:cNvSpPr txBox="1">
            <a:spLocks noChangeArrowheads="1"/>
          </p:cNvSpPr>
          <p:nvPr/>
        </p:nvSpPr>
        <p:spPr bwMode="auto">
          <a:xfrm>
            <a:off x="3929063" y="2911475"/>
            <a:ext cx="4756150" cy="461963"/>
          </a:xfrm>
          <a:prstGeom prst="rect">
            <a:avLst/>
          </a:prstGeom>
          <a:solidFill>
            <a:sysClr val="window" lastClr="FFFFFF"/>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ru-RU" altLang="ru-RU" sz="2400" kern="0" dirty="0">
                <a:solidFill>
                  <a:prstClr val="black"/>
                </a:solidFill>
                <a:latin typeface="Times New Roman" panose="02020603050405020304" pitchFamily="18" charset="0"/>
              </a:rPr>
              <a:t>«За тобой пойду, всюду пойду!»</a:t>
            </a:r>
          </a:p>
        </p:txBody>
      </p:sp>
      <p:sp>
        <p:nvSpPr>
          <p:cNvPr id="12" name="TextBox 3"/>
          <p:cNvSpPr txBox="1">
            <a:spLocks noChangeArrowheads="1"/>
          </p:cNvSpPr>
          <p:nvPr/>
        </p:nvSpPr>
        <p:spPr bwMode="auto">
          <a:xfrm>
            <a:off x="3929063" y="3695700"/>
            <a:ext cx="4756150" cy="1568450"/>
          </a:xfrm>
          <a:prstGeom prst="rect">
            <a:avLst/>
          </a:prstGeom>
          <a:solidFill>
            <a:sysClr val="window" lastClr="FFFFFF"/>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ru-RU" altLang="ru-RU" sz="2400" kern="0" dirty="0">
                <a:solidFill>
                  <a:prstClr val="black"/>
                </a:solidFill>
                <a:latin typeface="Times New Roman" panose="02020603050405020304" pitchFamily="18" charset="0"/>
              </a:rPr>
              <a:t>«А жить-то, жить-то как будешь? Жить-то с чем будешь?.. Этакую-то муку нести! Да ведь целую жизнь, целую жизнь!»</a:t>
            </a:r>
          </a:p>
        </p:txBody>
      </p:sp>
      <p:sp>
        <p:nvSpPr>
          <p:cNvPr id="13" name="TextBox 3"/>
          <p:cNvSpPr txBox="1">
            <a:spLocks noChangeArrowheads="1"/>
          </p:cNvSpPr>
          <p:nvPr/>
        </p:nvSpPr>
        <p:spPr bwMode="auto">
          <a:xfrm>
            <a:off x="3929063" y="5586413"/>
            <a:ext cx="4756150" cy="830262"/>
          </a:xfrm>
          <a:prstGeom prst="rect">
            <a:avLst/>
          </a:prstGeom>
          <a:solidFill>
            <a:sysClr val="window" lastClr="FFFFFF"/>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defRPr/>
            </a:pPr>
            <a:r>
              <a:rPr lang="ru-RU" altLang="ru-RU" sz="2400" kern="0" dirty="0">
                <a:solidFill>
                  <a:prstClr val="black"/>
                </a:solidFill>
                <a:latin typeface="Times New Roman" panose="02020603050405020304" pitchFamily="18" charset="0"/>
              </a:rPr>
              <a:t>«Вместе ведь страдать пойдём, вместе и крест понесём!»</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203864"/>
        </a:solidFill>
        <a:effectLst/>
      </p:bgPr>
    </p:bg>
    <p:spTree>
      <p:nvGrpSpPr>
        <p:cNvPr id="1" name=""/>
        <p:cNvGrpSpPr/>
        <p:nvPr/>
      </p:nvGrpSpPr>
      <p:grpSpPr>
        <a:xfrm>
          <a:off x="0" y="0"/>
          <a:ext cx="0" cy="0"/>
          <a:chOff x="0" y="0"/>
          <a:chExt cx="0" cy="0"/>
        </a:xfrm>
      </p:grpSpPr>
      <p:pic>
        <p:nvPicPr>
          <p:cNvPr id="80898" name="Рисунок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4650" y="431800"/>
            <a:ext cx="4060825" cy="6192838"/>
          </a:xfrm>
          <a:prstGeom prst="rect">
            <a:avLst/>
          </a:prstGeom>
          <a:noFill/>
          <a:ln w="9525">
            <a:solidFill>
              <a:srgbClr val="161645"/>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15"/>
          <p:cNvSpPr txBox="1">
            <a:spLocks noChangeArrowheads="1"/>
          </p:cNvSpPr>
          <p:nvPr/>
        </p:nvSpPr>
        <p:spPr bwMode="auto">
          <a:xfrm>
            <a:off x="4773613" y="2587625"/>
            <a:ext cx="3406775" cy="400050"/>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открытость будущего</a:t>
            </a:r>
          </a:p>
        </p:txBody>
      </p:sp>
      <p:sp>
        <p:nvSpPr>
          <p:cNvPr id="4" name="TextBox 15"/>
          <p:cNvSpPr txBox="1">
            <a:spLocks noChangeArrowheads="1"/>
          </p:cNvSpPr>
          <p:nvPr/>
        </p:nvSpPr>
        <p:spPr bwMode="auto">
          <a:xfrm>
            <a:off x="4729163" y="3800475"/>
            <a:ext cx="3405187" cy="400050"/>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вера в себя </a:t>
            </a:r>
          </a:p>
        </p:txBody>
      </p:sp>
      <p:sp>
        <p:nvSpPr>
          <p:cNvPr id="5" name="TextBox 15"/>
          <p:cNvSpPr txBox="1">
            <a:spLocks noChangeArrowheads="1"/>
          </p:cNvSpPr>
          <p:nvPr/>
        </p:nvSpPr>
        <p:spPr bwMode="auto">
          <a:xfrm>
            <a:off x="4729163" y="5011738"/>
            <a:ext cx="3405187" cy="708025"/>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открытость для любви и для Бога</a:t>
            </a:r>
          </a:p>
        </p:txBody>
      </p:sp>
      <p:sp>
        <p:nvSpPr>
          <p:cNvPr id="6" name="TextBox 15"/>
          <p:cNvSpPr txBox="1">
            <a:spLocks noChangeArrowheads="1"/>
          </p:cNvSpPr>
          <p:nvPr/>
        </p:nvSpPr>
        <p:spPr bwMode="auto">
          <a:xfrm>
            <a:off x="4816475" y="1363663"/>
            <a:ext cx="5267325" cy="400050"/>
          </a:xfrm>
          <a:prstGeom prst="rect">
            <a:avLst/>
          </a:prstGeom>
          <a:solidFill>
            <a:schemeClr val="accent3">
              <a:lumMod val="20000"/>
              <a:lumOff val="80000"/>
            </a:schemeClr>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«Их воскресила любовь»</a:t>
            </a:r>
          </a:p>
        </p:txBody>
      </p:sp>
      <p:sp>
        <p:nvSpPr>
          <p:cNvPr id="80903" name="Прямоугольник 6"/>
          <p:cNvSpPr>
            <a:spLocks noChangeArrowheads="1"/>
          </p:cNvSpPr>
          <p:nvPr/>
        </p:nvSpPr>
        <p:spPr bwMode="auto">
          <a:xfrm>
            <a:off x="4822825" y="254000"/>
            <a:ext cx="5267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3200">
                <a:solidFill>
                  <a:srgbClr val="FFFFFF"/>
                </a:solidFill>
                <a:latin typeface="Verdana" panose="020B0604030504040204" pitchFamily="34" charset="0"/>
                <a:ea typeface="Verdana" panose="020B0604030504040204" pitchFamily="34" charset="0"/>
                <a:cs typeface="Verdana" panose="020B0604030504040204" pitchFamily="34" charset="0"/>
              </a:rPr>
              <a:t>тема воскресения души</a:t>
            </a:r>
          </a:p>
        </p:txBody>
      </p:sp>
      <p:pic>
        <p:nvPicPr>
          <p:cNvPr id="80904" name="Picture 5" descr="ernst neizvestny,crime et châtiment,dostoïevski"/>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28038" y="2039938"/>
            <a:ext cx="3538537" cy="451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81922" name="Группа 3"/>
          <p:cNvGrpSpPr>
            <a:grpSpLocks/>
          </p:cNvGrpSpPr>
          <p:nvPr/>
        </p:nvGrpSpPr>
        <p:grpSpPr bwMode="auto">
          <a:xfrm>
            <a:off x="982663" y="260350"/>
            <a:ext cx="10729912" cy="866775"/>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1928" name="TextBox 2"/>
            <p:cNvSpPr txBox="1">
              <a:spLocks noChangeArrowheads="1"/>
            </p:cNvSpPr>
            <p:nvPr/>
          </p:nvSpPr>
          <p:spPr bwMode="auto">
            <a:xfrm>
              <a:off x="1162869" y="299091"/>
              <a:ext cx="103694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герои, осознанно совершившие преступление и столкнувшиеся </a:t>
              </a:r>
            </a:p>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 неизбежностью возмездия</a:t>
              </a:r>
            </a:p>
          </p:txBody>
        </p:sp>
      </p:grpSp>
      <p:sp>
        <p:nvSpPr>
          <p:cNvPr id="11" name="TextBox 4"/>
          <p:cNvSpPr txBox="1">
            <a:spLocks noChangeArrowheads="1"/>
          </p:cNvSpPr>
          <p:nvPr/>
        </p:nvSpPr>
        <p:spPr bwMode="auto">
          <a:xfrm>
            <a:off x="1697038" y="5902325"/>
            <a:ext cx="4416425"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Ларра</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М.Горький «Старуха Изергиль»</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4"/>
          <p:cNvSpPr txBox="1">
            <a:spLocks noChangeArrowheads="1"/>
          </p:cNvSpPr>
          <p:nvPr/>
        </p:nvSpPr>
        <p:spPr bwMode="auto">
          <a:xfrm>
            <a:off x="6550025" y="5902325"/>
            <a:ext cx="4414838"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брандмейстер Битти</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Р.Брэдбери «451° по Фаренгейту»</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81925" name="Рисунок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0" y="1355725"/>
            <a:ext cx="2732088"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6" name="Рисунок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60600" y="1357313"/>
            <a:ext cx="3289300"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82946" name="Группа 3"/>
          <p:cNvGrpSpPr>
            <a:grpSpLocks/>
          </p:cNvGrpSpPr>
          <p:nvPr/>
        </p:nvGrpSpPr>
        <p:grpSpPr bwMode="auto">
          <a:xfrm>
            <a:off x="982663" y="260350"/>
            <a:ext cx="10729912" cy="866775"/>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2952" name="TextBox 2"/>
            <p:cNvSpPr txBox="1">
              <a:spLocks noChangeArrowheads="1"/>
            </p:cNvSpPr>
            <p:nvPr/>
          </p:nvSpPr>
          <p:spPr bwMode="auto">
            <a:xfrm>
              <a:off x="982663" y="447645"/>
              <a:ext cx="10369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герои, ощутившие преступление человеческой жестокости и равнодушия</a:t>
              </a:r>
            </a:p>
          </p:txBody>
        </p:sp>
      </p:grpSp>
      <p:sp>
        <p:nvSpPr>
          <p:cNvPr id="11" name="TextBox 4"/>
          <p:cNvSpPr txBox="1">
            <a:spLocks noChangeArrowheads="1"/>
          </p:cNvSpPr>
          <p:nvPr/>
        </p:nvSpPr>
        <p:spPr bwMode="auto">
          <a:xfrm>
            <a:off x="2063750" y="6126163"/>
            <a:ext cx="2906713"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Иона</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А.П.Чехов «Тоска»</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82948" name="Рисунок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43700" y="1360488"/>
            <a:ext cx="3286125" cy="467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4"/>
          <p:cNvSpPr txBox="1">
            <a:spLocks noChangeArrowheads="1"/>
          </p:cNvSpPr>
          <p:nvPr/>
        </p:nvSpPr>
        <p:spPr bwMode="auto">
          <a:xfrm>
            <a:off x="7032625" y="6165850"/>
            <a:ext cx="2906713" cy="614363"/>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Юшка</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А.Платонов «Юшка»</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82950" name="Рисунок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51000" y="1360488"/>
            <a:ext cx="3625850" cy="467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2" name="Овал 1"/>
          <p:cNvSpPr/>
          <p:nvPr/>
        </p:nvSpPr>
        <p:spPr>
          <a:xfrm>
            <a:off x="3597275" y="1230313"/>
            <a:ext cx="4895850" cy="24876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4400">
                <a:solidFill>
                  <a:srgbClr val="FFFFFF"/>
                </a:solidFill>
                <a:latin typeface="Verdana" panose="020B0604030504040204" pitchFamily="34" charset="0"/>
                <a:ea typeface="Verdana" panose="020B0604030504040204" pitchFamily="34" charset="0"/>
                <a:cs typeface="Verdana" panose="020B0604030504040204" pitchFamily="34" charset="0"/>
              </a:rPr>
              <a:t>человек путеше-ствующий</a:t>
            </a:r>
          </a:p>
        </p:txBody>
      </p:sp>
      <p:sp>
        <p:nvSpPr>
          <p:cNvPr id="19459" name="TextBox 4"/>
          <p:cNvSpPr txBox="1">
            <a:spLocks noChangeArrowheads="1"/>
          </p:cNvSpPr>
          <p:nvPr/>
        </p:nvSpPr>
        <p:spPr bwMode="auto">
          <a:xfrm>
            <a:off x="355600" y="1196975"/>
            <a:ext cx="3024188" cy="255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Человек деятельный, стремящийся расширить, распахнуть своё жизненное пространство.</a:t>
            </a:r>
          </a:p>
          <a:p>
            <a:pPr>
              <a:spcBef>
                <a:spcPct val="0"/>
              </a:spcBef>
              <a:buFontTx/>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Tx/>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9460" name="TextBox 4"/>
          <p:cNvSpPr txBox="1">
            <a:spLocks noChangeArrowheads="1"/>
          </p:cNvSpPr>
          <p:nvPr/>
        </p:nvSpPr>
        <p:spPr bwMode="auto">
          <a:xfrm>
            <a:off x="6318250" y="4095750"/>
            <a:ext cx="3024188" cy="1939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Человек осмысляет все внешние и внутренние события своей жизни и потому способен меняться.</a:t>
            </a:r>
          </a:p>
        </p:txBody>
      </p:sp>
      <p:sp>
        <p:nvSpPr>
          <p:cNvPr id="19461" name="TextBox 4"/>
          <p:cNvSpPr txBox="1">
            <a:spLocks noChangeArrowheads="1"/>
          </p:cNvSpPr>
          <p:nvPr/>
        </p:nvSpPr>
        <p:spPr bwMode="auto">
          <a:xfrm>
            <a:off x="2855913" y="4095750"/>
            <a:ext cx="3024187" cy="1939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Новые события и впечатления помогают человеку обретать практический и духовный опыт.</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9462" name="TextBox 4"/>
          <p:cNvSpPr txBox="1">
            <a:spLocks noChangeArrowheads="1"/>
          </p:cNvSpPr>
          <p:nvPr/>
        </p:nvSpPr>
        <p:spPr bwMode="auto">
          <a:xfrm>
            <a:off x="8705850" y="1196975"/>
            <a:ext cx="3024188" cy="2554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Открытый человек, способный выходить за рамки стереотипов, а потому он лучше понимает самого себя и других людей.</a:t>
            </a:r>
          </a:p>
        </p:txBody>
      </p:sp>
      <p:sp>
        <p:nvSpPr>
          <p:cNvPr id="19463" name="TextBox 4"/>
          <p:cNvSpPr txBox="1">
            <a:spLocks noChangeArrowheads="1"/>
          </p:cNvSpPr>
          <p:nvPr/>
        </p:nvSpPr>
        <p:spPr bwMode="auto">
          <a:xfrm>
            <a:off x="1055688" y="300038"/>
            <a:ext cx="9793287"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И.Бунин: «Человека делают счастливым три вещи: любовь, интересная работа и возможность путешествовать».</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83970" name="Группа 3"/>
          <p:cNvGrpSpPr>
            <a:grpSpLocks/>
          </p:cNvGrpSpPr>
          <p:nvPr/>
        </p:nvGrpSpPr>
        <p:grpSpPr bwMode="auto">
          <a:xfrm>
            <a:off x="982663" y="260350"/>
            <a:ext cx="10729912" cy="760413"/>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3976" name="TextBox 2"/>
            <p:cNvSpPr txBox="1">
              <a:spLocks noChangeArrowheads="1"/>
            </p:cNvSpPr>
            <p:nvPr/>
          </p:nvSpPr>
          <p:spPr bwMode="auto">
            <a:xfrm>
              <a:off x="982663" y="447645"/>
              <a:ext cx="10369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герой, ощутивший преступное состояние общества </a:t>
              </a:r>
            </a:p>
          </p:txBody>
        </p:sp>
      </p:grpSp>
      <p:sp>
        <p:nvSpPr>
          <p:cNvPr id="11" name="TextBox 4"/>
          <p:cNvSpPr txBox="1">
            <a:spLocks noChangeArrowheads="1"/>
          </p:cNvSpPr>
          <p:nvPr/>
        </p:nvSpPr>
        <p:spPr bwMode="auto">
          <a:xfrm>
            <a:off x="1379538" y="1211263"/>
            <a:ext cx="3816350"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Володя</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В.Тендряков «Хлеб для собаки»</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83972" name="Рисунок 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98775" y="2319338"/>
            <a:ext cx="2736850"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Рисунок 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1625" y="3106738"/>
            <a:ext cx="2449513"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Прямоугольник 9"/>
          <p:cNvSpPr/>
          <p:nvPr/>
        </p:nvSpPr>
        <p:spPr>
          <a:xfrm>
            <a:off x="5783263" y="1225550"/>
            <a:ext cx="6048375" cy="5354638"/>
          </a:xfrm>
          <a:prstGeom prst="rect">
            <a:avLst/>
          </a:prstGeom>
          <a:solidFill>
            <a:schemeClr val="bg1">
              <a:lumMod val="95000"/>
            </a:schemeClr>
          </a:solidFill>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1933 год – время действия рассказа «Хлеб для собаки» - закономерный этап после «великого перелома». Жизнь уже резко расколота на «скверик» и «поселок», на сытых и голодных, на жизнь и смерть. Бравая песенка «Не спи, вставай, кудрявая», как в фантастическом сне, совмещается со скрипом телеги конюха Абрама, собирающей трупы умерших за ночь «куркулей». Это мир абсурда: детальность описания последних минут умирающих от голода «кулаков», кажется, не приближает, а отдаляет от реальности – настолько чудовищными кажутся эти смерти оторванных от своей земли, от своей жизни людей. Люди «поселка» одновременно содрогаются от всего происходящего и пытаются оправдать эти смерти суровыми условиями «классовой борьбы» - ведь умирают в скверике «враги революционного отечества». </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4872038" y="890588"/>
            <a:ext cx="6840537" cy="5076825"/>
          </a:xfrm>
          <a:prstGeom prst="rect">
            <a:avLst/>
          </a:prstGeom>
          <a:solidFill>
            <a:schemeClr val="bg1">
              <a:lumMod val="95000"/>
            </a:schemeClr>
          </a:solidFill>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Повествование ведется от лица мальчика – Володи Тенкова, поэтому так наивно по-детски, но вместе с тем мудро и естественно звучит его вопрос: «А кто враг? Враг ли тот, кто грызет кору? Он им был –да! – но сейчас ему не до вражды, нет мяса на его костях, нет силы даже в его голосе». Опять же наивно, но естественно и человечно желание Володи помочь «самому голодному, даже если он и враг». Однако, как горько сказал отец Володи Федор Тенков, «чайной ложкой моря не вычерпаешь»: кем-то запущен маховик чудовищной машины, убивающей свой народ, и уже никто не может остановить поезда, везущие «кулаков» в Сибирь, никто не может накормить людей, брошенных умирать в многочисленных привокзальных сквериках, можно только найти собаку, которая спасла бы от мук совести, но и это не всем дано. Собака стала для Володи возможностью выжить в мире абсурда, сохранить в себе человека.</a:t>
            </a:r>
          </a:p>
        </p:txBody>
      </p:sp>
      <p:pic>
        <p:nvPicPr>
          <p:cNvPr id="84995" name="Рисунок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0863" y="441325"/>
            <a:ext cx="3914775" cy="597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407988" y="333375"/>
            <a:ext cx="11334750"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6019" name="TextBox 53"/>
          <p:cNvSpPr txBox="1">
            <a:spLocks noChangeArrowheads="1"/>
          </p:cNvSpPr>
          <p:nvPr/>
        </p:nvSpPr>
        <p:spPr bwMode="auto">
          <a:xfrm>
            <a:off x="1847850" y="536575"/>
            <a:ext cx="92027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400" b="1">
                <a:solidFill>
                  <a:srgbClr val="17375E"/>
                </a:solidFill>
                <a:latin typeface="Verdana" panose="020B0604030504040204" pitchFamily="34" charset="0"/>
                <a:ea typeface="Verdana" panose="020B0604030504040204" pitchFamily="34" charset="0"/>
                <a:cs typeface="Verdana" panose="020B0604030504040204" pitchFamily="34" charset="0"/>
              </a:rPr>
              <a:t>Книга (музыка, спектакль, фильм) — про меня</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21007" y="242428"/>
            <a:ext cx="1296143" cy="1123461"/>
          </a:xfrm>
          <a:prstGeom prst="rect">
            <a:avLst/>
          </a:prstGeom>
          <a:noFill/>
        </p:spPr>
      </p:pic>
      <p:sp>
        <p:nvSpPr>
          <p:cNvPr id="86021" name="TextBox 4"/>
          <p:cNvSpPr txBox="1">
            <a:spLocks noChangeArrowheads="1"/>
          </p:cNvSpPr>
          <p:nvPr/>
        </p:nvSpPr>
        <p:spPr bwMode="auto">
          <a:xfrm>
            <a:off x="2443163" y="1693863"/>
            <a:ext cx="7264400" cy="830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собственная интерпретация значимого, личностно важного произведения</a:t>
            </a:r>
            <a:endParaRPr lang="ru-RU" altLang="ru-RU" sz="28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6022" name="TextBox 4"/>
          <p:cNvSpPr txBox="1">
            <a:spLocks noChangeArrowheads="1"/>
          </p:cNvSpPr>
          <p:nvPr/>
        </p:nvSpPr>
        <p:spPr bwMode="auto">
          <a:xfrm>
            <a:off x="3257550" y="2873375"/>
            <a:ext cx="2506663" cy="1631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совпадение изображенных событий с жизненным опытом </a:t>
            </a:r>
          </a:p>
        </p:txBody>
      </p:sp>
      <p:sp>
        <p:nvSpPr>
          <p:cNvPr id="86023" name="TextBox 4"/>
          <p:cNvSpPr txBox="1">
            <a:spLocks noChangeArrowheads="1"/>
          </p:cNvSpPr>
          <p:nvPr/>
        </p:nvSpPr>
        <p:spPr bwMode="auto">
          <a:xfrm>
            <a:off x="407988" y="2852738"/>
            <a:ext cx="2492375" cy="1692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сильное эстетическое впечатление</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6024" name="TextBox 4"/>
          <p:cNvSpPr txBox="1">
            <a:spLocks noChangeArrowheads="1"/>
          </p:cNvSpPr>
          <p:nvPr/>
        </p:nvSpPr>
        <p:spPr bwMode="auto">
          <a:xfrm>
            <a:off x="6075363" y="2873375"/>
            <a:ext cx="2506662" cy="1631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актуальность проблематики</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6025" name="TextBox 4"/>
          <p:cNvSpPr txBox="1">
            <a:spLocks noChangeArrowheads="1"/>
          </p:cNvSpPr>
          <p:nvPr/>
        </p:nvSpPr>
        <p:spPr bwMode="auto">
          <a:xfrm>
            <a:off x="8913813" y="2873375"/>
            <a:ext cx="2870200" cy="1631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близость психологических и мировоззренческих установок автора и выпускника</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5375275" y="333375"/>
            <a:ext cx="6367463"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7043" name="TextBox 53"/>
          <p:cNvSpPr txBox="1">
            <a:spLocks noChangeArrowheads="1"/>
          </p:cNvSpPr>
          <p:nvPr/>
        </p:nvSpPr>
        <p:spPr bwMode="auto">
          <a:xfrm>
            <a:off x="6816725" y="479425"/>
            <a:ext cx="460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800" b="1">
                <a:solidFill>
                  <a:srgbClr val="17375E"/>
                </a:solidFill>
                <a:latin typeface="Verdana" panose="020B0604030504040204" pitchFamily="34" charset="0"/>
                <a:ea typeface="Verdana" panose="020B0604030504040204" pitchFamily="34" charset="0"/>
                <a:cs typeface="Verdana" panose="020B0604030504040204" pitchFamily="34" charset="0"/>
              </a:rPr>
              <a:t>Книга (музыка, спектакль, фильм) — про меня</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447928" y="241562"/>
            <a:ext cx="1296143" cy="1123461"/>
          </a:xfrm>
          <a:prstGeom prst="rect">
            <a:avLst/>
          </a:prstGeom>
          <a:noFill/>
        </p:spPr>
      </p:pic>
      <p:sp>
        <p:nvSpPr>
          <p:cNvPr id="87045" name="TextBox 4"/>
          <p:cNvSpPr txBox="1">
            <a:spLocks noChangeArrowheads="1"/>
          </p:cNvSpPr>
          <p:nvPr/>
        </p:nvSpPr>
        <p:spPr bwMode="auto">
          <a:xfrm>
            <a:off x="5375275" y="2060575"/>
            <a:ext cx="6367463"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Любое произведение искусства, которое произвело сильное впечатление, запомнилось, оказалось личностно важным.</a:t>
            </a:r>
          </a:p>
        </p:txBody>
      </p:sp>
      <p:sp>
        <p:nvSpPr>
          <p:cNvPr id="87046" name="TextBox 8"/>
          <p:cNvSpPr txBox="1">
            <a:spLocks noChangeArrowheads="1"/>
          </p:cNvSpPr>
          <p:nvPr/>
        </p:nvSpPr>
        <p:spPr bwMode="auto">
          <a:xfrm>
            <a:off x="369888" y="763588"/>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Какой вид искусства Вам ближе и почему?</a:t>
            </a:r>
          </a:p>
        </p:txBody>
      </p:sp>
      <p:sp>
        <p:nvSpPr>
          <p:cNvPr id="87047" name="TextBox 8"/>
          <p:cNvSpPr txBox="1">
            <a:spLocks noChangeArrowheads="1"/>
          </p:cNvSpPr>
          <p:nvPr/>
        </p:nvSpPr>
        <p:spPr bwMode="auto">
          <a:xfrm>
            <a:off x="369888" y="1714500"/>
            <a:ext cx="4586287"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Может ли творчество помочь человеку найти себя?</a:t>
            </a:r>
          </a:p>
        </p:txBody>
      </p:sp>
      <p:sp>
        <p:nvSpPr>
          <p:cNvPr id="87048" name="TextBox 8"/>
          <p:cNvSpPr txBox="1">
            <a:spLocks noChangeArrowheads="1"/>
          </p:cNvSpPr>
          <p:nvPr/>
        </p:nvSpPr>
        <p:spPr bwMode="auto">
          <a:xfrm>
            <a:off x="369888" y="2720975"/>
            <a:ext cx="4586287"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Может ли книга помочь разобраться в себе?</a:t>
            </a:r>
          </a:p>
        </p:txBody>
      </p:sp>
      <p:sp>
        <p:nvSpPr>
          <p:cNvPr id="87049" name="TextBox 8"/>
          <p:cNvSpPr txBox="1">
            <a:spLocks noChangeArrowheads="1"/>
          </p:cNvSpPr>
          <p:nvPr/>
        </p:nvSpPr>
        <p:spPr bwMode="auto">
          <a:xfrm>
            <a:off x="369888" y="3754438"/>
            <a:ext cx="4586287" cy="10160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Какое произведение искусства Вы порекомендовали бы и почему?</a:t>
            </a:r>
          </a:p>
        </p:txBody>
      </p:sp>
      <p:sp>
        <p:nvSpPr>
          <p:cNvPr id="87050" name="TextBox 8"/>
          <p:cNvSpPr txBox="1">
            <a:spLocks noChangeArrowheads="1"/>
          </p:cNvSpPr>
          <p:nvPr/>
        </p:nvSpPr>
        <p:spPr bwMode="auto">
          <a:xfrm>
            <a:off x="369888" y="5137150"/>
            <a:ext cx="4586287"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интересует Вас в мире современного искусства?</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88066" name="TextBox 20"/>
          <p:cNvSpPr txBox="1">
            <a:spLocks noChangeArrowheads="1"/>
          </p:cNvSpPr>
          <p:nvPr/>
        </p:nvSpPr>
        <p:spPr bwMode="auto">
          <a:xfrm>
            <a:off x="3287713" y="188913"/>
            <a:ext cx="4992687" cy="708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1217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1217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интересует Вас в мире современного искусства?</a:t>
            </a:r>
          </a:p>
        </p:txBody>
      </p:sp>
      <p:sp>
        <p:nvSpPr>
          <p:cNvPr id="88067" name="TextBox 21"/>
          <p:cNvSpPr txBox="1">
            <a:spLocks noChangeArrowheads="1"/>
          </p:cNvSpPr>
          <p:nvPr/>
        </p:nvSpPr>
        <p:spPr bwMode="auto">
          <a:xfrm>
            <a:off x="2003425" y="1071563"/>
            <a:ext cx="7561263" cy="1631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1217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1217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ru-RU" altLang="ru-RU" sz="2000" b="1">
                <a:solidFill>
                  <a:srgbClr val="000000"/>
                </a:solidFill>
                <a:latin typeface="Verdana" panose="020B0604030504040204" pitchFamily="34" charset="0"/>
                <a:ea typeface="Verdana" panose="020B0604030504040204" pitchFamily="34" charset="0"/>
                <a:cs typeface="Verdana" panose="020B0604030504040204" pitchFamily="34" charset="0"/>
              </a:rPr>
              <a:t>Вступление</a:t>
            </a: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 Общая характеристика современного искусства: какое оно – современное искусство? Что меня прежде всего привлекает в произведении искусства, что я ищу для себя в нём? Какое произведение искусства может мне понравиться?</a:t>
            </a:r>
          </a:p>
        </p:txBody>
      </p:sp>
      <p:sp>
        <p:nvSpPr>
          <p:cNvPr id="88068" name="TextBox 9"/>
          <p:cNvSpPr txBox="1">
            <a:spLocks noChangeArrowheads="1"/>
          </p:cNvSpPr>
          <p:nvPr/>
        </p:nvSpPr>
        <p:spPr bwMode="auto">
          <a:xfrm>
            <a:off x="550863" y="2970213"/>
            <a:ext cx="10585450" cy="1016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1217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1217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 каком произведении современного искусства я буду писать? Каким было моё первое впечатление от него, моя первая встреча с ним? Что меня тогда поразило?</a:t>
            </a:r>
          </a:p>
        </p:txBody>
      </p:sp>
      <p:sp>
        <p:nvSpPr>
          <p:cNvPr id="88069" name="TextBox 9"/>
          <p:cNvSpPr txBox="1">
            <a:spLocks noChangeArrowheads="1"/>
          </p:cNvSpPr>
          <p:nvPr/>
        </p:nvSpPr>
        <p:spPr bwMode="auto">
          <a:xfrm>
            <a:off x="550863" y="4216400"/>
            <a:ext cx="10585450" cy="708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1217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1217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Чем значимо, интересно это произведение искусства с точки зрения проблематики, содержания, художественной формы? </a:t>
            </a:r>
          </a:p>
        </p:txBody>
      </p:sp>
      <p:sp>
        <p:nvSpPr>
          <p:cNvPr id="88070" name="TextBox 9"/>
          <p:cNvSpPr txBox="1">
            <a:spLocks noChangeArrowheads="1"/>
          </p:cNvSpPr>
          <p:nvPr/>
        </p:nvSpPr>
        <p:spPr bwMode="auto">
          <a:xfrm>
            <a:off x="552450" y="5078413"/>
            <a:ext cx="10585450" cy="708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1217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1217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привлекло меня в герое, почему я сопереживал ему (если речь о литературном произведении)?</a:t>
            </a:r>
          </a:p>
        </p:txBody>
      </p:sp>
      <p:sp>
        <p:nvSpPr>
          <p:cNvPr id="88071" name="TextBox 9"/>
          <p:cNvSpPr txBox="1">
            <a:spLocks noChangeArrowheads="1"/>
          </p:cNvSpPr>
          <p:nvPr/>
        </p:nvSpPr>
        <p:spPr bwMode="auto">
          <a:xfrm>
            <a:off x="552450" y="5961063"/>
            <a:ext cx="10585450" cy="708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121761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121761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121761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1217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открыло это произведение искусства для меня в мире, человеке; о чём заставило задуматься? </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9" name="Скругленный прямоугольник 1"/>
          <p:cNvSpPr/>
          <p:nvPr/>
        </p:nvSpPr>
        <p:spPr>
          <a:xfrm>
            <a:off x="515938" y="155575"/>
            <a:ext cx="11160125"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89091" name="TextBox 2"/>
          <p:cNvSpPr txBox="1">
            <a:spLocks noChangeArrowheads="1"/>
          </p:cNvSpPr>
          <p:nvPr/>
        </p:nvSpPr>
        <p:spPr bwMode="auto">
          <a:xfrm>
            <a:off x="587375" y="358775"/>
            <a:ext cx="11017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юный человек и мир</a:t>
            </a:r>
          </a:p>
        </p:txBody>
      </p:sp>
      <p:sp>
        <p:nvSpPr>
          <p:cNvPr id="89092" name="TextBox 4"/>
          <p:cNvSpPr txBox="1">
            <a:spLocks noChangeArrowheads="1"/>
          </p:cNvSpPr>
          <p:nvPr/>
        </p:nvSpPr>
        <p:spPr bwMode="auto">
          <a:xfrm>
            <a:off x="9323388" y="3860800"/>
            <a:ext cx="2568575" cy="6477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Андрей Геласимов «Нежный возраст»</a:t>
            </a:r>
          </a:p>
        </p:txBody>
      </p:sp>
      <p:pic>
        <p:nvPicPr>
          <p:cNvPr id="89093" name="Рисунок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04288" y="1341438"/>
            <a:ext cx="2744787"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5"/>
          <p:cNvSpPr txBox="1">
            <a:spLocks noChangeArrowheads="1"/>
          </p:cNvSpPr>
          <p:nvPr/>
        </p:nvSpPr>
        <p:spPr bwMode="auto">
          <a:xfrm>
            <a:off x="515938" y="1425575"/>
            <a:ext cx="4572000"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Arial" panose="020B0604020202020204" pitchFamily="34" charset="0"/>
              </a:rPr>
              <a:t>Является ли неизбежным конфликт отцов и детей?</a:t>
            </a:r>
          </a:p>
        </p:txBody>
      </p:sp>
      <p:sp>
        <p:nvSpPr>
          <p:cNvPr id="89095" name="TextBox 5"/>
          <p:cNvSpPr txBox="1">
            <a:spLocks noChangeArrowheads="1"/>
          </p:cNvSpPr>
          <p:nvPr/>
        </p:nvSpPr>
        <p:spPr bwMode="auto">
          <a:xfrm>
            <a:off x="587375" y="3944938"/>
            <a:ext cx="4572000"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Arial" panose="020B0604020202020204" pitchFamily="34" charset="0"/>
              </a:rPr>
              <a:t>Что помогает юному человеку обрести нравственные ориентиры в жизни?</a:t>
            </a:r>
          </a:p>
        </p:txBody>
      </p:sp>
      <p:sp>
        <p:nvSpPr>
          <p:cNvPr id="89096" name="TextBox 5"/>
          <p:cNvSpPr txBox="1">
            <a:spLocks noChangeArrowheads="1"/>
          </p:cNvSpPr>
          <p:nvPr/>
        </p:nvSpPr>
        <p:spPr bwMode="auto">
          <a:xfrm>
            <a:off x="542925" y="2670175"/>
            <a:ext cx="4572000"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Arial" panose="020B0604020202020204" pitchFamily="34" charset="0"/>
              </a:rPr>
              <a:t>Легко ли юному человеку в современном мире?</a:t>
            </a:r>
          </a:p>
        </p:txBody>
      </p:sp>
      <p:pic>
        <p:nvPicPr>
          <p:cNvPr id="89097"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14975" y="1733550"/>
            <a:ext cx="3325813" cy="312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8" name="Рисунок 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56363" y="4960938"/>
            <a:ext cx="2767012"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9" name="TextBox 4"/>
          <p:cNvSpPr txBox="1">
            <a:spLocks noChangeArrowheads="1"/>
          </p:cNvSpPr>
          <p:nvPr/>
        </p:nvSpPr>
        <p:spPr bwMode="auto">
          <a:xfrm>
            <a:off x="8850313" y="5940425"/>
            <a:ext cx="2568575" cy="646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Д.Сэлинджер «Над пропастью во ржи»</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407988" y="333375"/>
            <a:ext cx="11334750"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90115" name="TextBox 53"/>
          <p:cNvSpPr txBox="1">
            <a:spLocks noChangeArrowheads="1"/>
          </p:cNvSpPr>
          <p:nvPr/>
        </p:nvSpPr>
        <p:spPr bwMode="auto">
          <a:xfrm>
            <a:off x="1847850" y="536575"/>
            <a:ext cx="92027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400" b="1">
                <a:solidFill>
                  <a:srgbClr val="17375E"/>
                </a:solidFill>
                <a:latin typeface="Verdana" panose="020B0604030504040204" pitchFamily="34" charset="0"/>
                <a:ea typeface="Verdana" panose="020B0604030504040204" pitchFamily="34" charset="0"/>
                <a:cs typeface="Verdana" panose="020B0604030504040204" pitchFamily="34" charset="0"/>
              </a:rPr>
              <a:t>Кому на Руси жить хорошо? — вопрос гражданина</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21007" y="242428"/>
            <a:ext cx="1296143" cy="1123461"/>
          </a:xfrm>
          <a:prstGeom prst="rect">
            <a:avLst/>
          </a:prstGeom>
          <a:noFill/>
        </p:spPr>
      </p:pic>
      <p:sp>
        <p:nvSpPr>
          <p:cNvPr id="90117" name="TextBox 4"/>
          <p:cNvSpPr txBox="1">
            <a:spLocks noChangeArrowheads="1"/>
          </p:cNvSpPr>
          <p:nvPr/>
        </p:nvSpPr>
        <p:spPr bwMode="auto">
          <a:xfrm>
            <a:off x="493713" y="2287588"/>
            <a:ext cx="2506662" cy="1631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рассуждение о самом понятии «гражданин»</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0118" name="TextBox 4"/>
          <p:cNvSpPr txBox="1">
            <a:spLocks noChangeArrowheads="1"/>
          </p:cNvSpPr>
          <p:nvPr/>
        </p:nvSpPr>
        <p:spPr bwMode="auto">
          <a:xfrm>
            <a:off x="6269038" y="2295525"/>
            <a:ext cx="2506662" cy="163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счастье и долг</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0119" name="TextBox 4"/>
          <p:cNvSpPr txBox="1">
            <a:spLocks noChangeArrowheads="1"/>
          </p:cNvSpPr>
          <p:nvPr/>
        </p:nvSpPr>
        <p:spPr bwMode="auto">
          <a:xfrm>
            <a:off x="3359150" y="2295525"/>
            <a:ext cx="2492375" cy="1630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общественная справедливость и личная ответственность гражданина</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0120" name="TextBox 4"/>
          <p:cNvSpPr txBox="1">
            <a:spLocks noChangeArrowheads="1"/>
          </p:cNvSpPr>
          <p:nvPr/>
        </p:nvSpPr>
        <p:spPr bwMode="auto">
          <a:xfrm>
            <a:off x="9191625" y="2276475"/>
            <a:ext cx="2506663" cy="1631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причины социальных пороков и способы их устранения</a:t>
            </a:r>
          </a:p>
        </p:txBody>
      </p:sp>
      <p:sp>
        <p:nvSpPr>
          <p:cNvPr id="90121" name="TextBox 4"/>
          <p:cNvSpPr txBox="1">
            <a:spLocks noChangeArrowheads="1"/>
          </p:cNvSpPr>
          <p:nvPr/>
        </p:nvSpPr>
        <p:spPr bwMode="auto">
          <a:xfrm>
            <a:off x="493713" y="4368800"/>
            <a:ext cx="5429250"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необходимость помогать тем, у кого возникли жизненные проблемы</a:t>
            </a:r>
          </a:p>
          <a:p>
            <a:pP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0122" name="TextBox 4"/>
          <p:cNvSpPr txBox="1">
            <a:spLocks noChangeArrowheads="1"/>
          </p:cNvSpPr>
          <p:nvPr/>
        </p:nvSpPr>
        <p:spPr bwMode="auto">
          <a:xfrm>
            <a:off x="6269038" y="4365625"/>
            <a:ext cx="5429250" cy="10144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пути совершенствования общественного и государственного устройства</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5375275" y="333375"/>
            <a:ext cx="6367463"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91139" name="TextBox 53"/>
          <p:cNvSpPr txBox="1">
            <a:spLocks noChangeArrowheads="1"/>
          </p:cNvSpPr>
          <p:nvPr/>
        </p:nvSpPr>
        <p:spPr bwMode="auto">
          <a:xfrm>
            <a:off x="6816725" y="479425"/>
            <a:ext cx="460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1800" b="1">
                <a:solidFill>
                  <a:srgbClr val="17375E"/>
                </a:solidFill>
                <a:latin typeface="Verdana" panose="020B0604030504040204" pitchFamily="34" charset="0"/>
                <a:ea typeface="Verdana" panose="020B0604030504040204" pitchFamily="34" charset="0"/>
                <a:cs typeface="Verdana" panose="020B0604030504040204" pitchFamily="34" charset="0"/>
              </a:rPr>
              <a:t>Кому на Руси жить хорошо? — вопрос гражданина</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447928" y="241562"/>
            <a:ext cx="1296143" cy="1123461"/>
          </a:xfrm>
          <a:prstGeom prst="rect">
            <a:avLst/>
          </a:prstGeom>
          <a:noFill/>
        </p:spPr>
      </p:pic>
      <p:sp>
        <p:nvSpPr>
          <p:cNvPr id="91141" name="TextBox 4"/>
          <p:cNvSpPr txBox="1">
            <a:spLocks noChangeArrowheads="1"/>
          </p:cNvSpPr>
          <p:nvPr/>
        </p:nvSpPr>
        <p:spPr bwMode="auto">
          <a:xfrm>
            <a:off x="5375275" y="2060575"/>
            <a:ext cx="6367463" cy="1323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А.С.Пушкин «Капитанская дочка»</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И.С. Тургенев «Отцы и дети»</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Н.А.Некрасов «Кому на Руси жить хорошо»</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В.Ф.Тендряков «Хлеб для собаки»</a:t>
            </a:r>
          </a:p>
        </p:txBody>
      </p:sp>
      <p:sp>
        <p:nvSpPr>
          <p:cNvPr id="91142" name="TextBox 8"/>
          <p:cNvSpPr txBox="1">
            <a:spLocks noChangeArrowheads="1"/>
          </p:cNvSpPr>
          <p:nvPr/>
        </p:nvSpPr>
        <p:spPr bwMode="auto">
          <a:xfrm>
            <a:off x="469900" y="1011238"/>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Кого можно назвать настоящим гражданином?</a:t>
            </a:r>
          </a:p>
        </p:txBody>
      </p:sp>
      <p:sp>
        <p:nvSpPr>
          <p:cNvPr id="91143" name="TextBox 8"/>
          <p:cNvSpPr txBox="1">
            <a:spLocks noChangeArrowheads="1"/>
          </p:cNvSpPr>
          <p:nvPr/>
        </p:nvSpPr>
        <p:spPr bwMode="auto">
          <a:xfrm>
            <a:off x="469900" y="2306638"/>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такое истинный патриотизм и как он проявляется?</a:t>
            </a:r>
          </a:p>
        </p:txBody>
      </p:sp>
      <p:sp>
        <p:nvSpPr>
          <p:cNvPr id="91144" name="TextBox 8"/>
          <p:cNvSpPr txBox="1">
            <a:spLocks noChangeArrowheads="1"/>
          </p:cNvSpPr>
          <p:nvPr/>
        </p:nvSpPr>
        <p:spPr bwMode="auto">
          <a:xfrm>
            <a:off x="469900" y="3603625"/>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Насколько современный человек привязан к малой родине?</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92162" name="Группа 3"/>
          <p:cNvGrpSpPr>
            <a:grpSpLocks/>
          </p:cNvGrpSpPr>
          <p:nvPr/>
        </p:nvGrpSpPr>
        <p:grpSpPr bwMode="auto">
          <a:xfrm>
            <a:off x="982663" y="260350"/>
            <a:ext cx="10729912" cy="866775"/>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92166" name="TextBox 2"/>
            <p:cNvSpPr txBox="1">
              <a:spLocks noChangeArrowheads="1"/>
            </p:cNvSpPr>
            <p:nvPr/>
          </p:nvSpPr>
          <p:spPr bwMode="auto">
            <a:xfrm>
              <a:off x="1055018" y="447645"/>
              <a:ext cx="10369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герой, для которого понятие чести связано с понятиями счастья и долга</a:t>
              </a:r>
            </a:p>
          </p:txBody>
        </p:sp>
      </p:grpSp>
      <p:sp>
        <p:nvSpPr>
          <p:cNvPr id="11" name="TextBox 4"/>
          <p:cNvSpPr txBox="1">
            <a:spLocks noChangeArrowheads="1"/>
          </p:cNvSpPr>
          <p:nvPr/>
        </p:nvSpPr>
        <p:spPr bwMode="auto">
          <a:xfrm>
            <a:off x="4259263" y="5876925"/>
            <a:ext cx="4176712"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Пётр Гринёв</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А.С.Пушкин «Капитанская дочка»</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92164" name="Рисунок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694113" y="1360488"/>
            <a:ext cx="5091112"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Рисунок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5575" y="117475"/>
            <a:ext cx="4140200" cy="33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7" name="Рисунок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339263" y="4362450"/>
            <a:ext cx="2649537"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5030788" y="261938"/>
            <a:ext cx="6650037" cy="1200150"/>
          </a:xfrm>
          <a:prstGeom prst="rect">
            <a:avLst/>
          </a:prstGeom>
          <a:solidFill>
            <a:srgbClr val="FFFFFF"/>
          </a:solidFill>
          <a:ln>
            <a:noFill/>
          </a:ln>
        </p:spPr>
        <p:txBody>
          <a:bodyPr>
            <a:spAutoFit/>
          </a:bodyPr>
          <a:lstStyle>
            <a:lvl1pPr>
              <a:spcBef>
                <a:spcPts val="600"/>
              </a:spcBef>
              <a:buClr>
                <a:schemeClr val="accent2"/>
              </a:buClr>
              <a:buSzPct val="8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ts val="300"/>
              </a:spcBef>
              <a:buClr>
                <a:srgbClr val="D6903D"/>
              </a:buClr>
              <a:buSzPct val="85000"/>
              <a:buFont typeface="Wingdings 2" panose="05020102010507070707" pitchFamily="18" charset="2"/>
              <a:buChar char=""/>
              <a:defRPr sz="2400">
                <a:solidFill>
                  <a:schemeClr val="tx2"/>
                </a:solidFill>
                <a:latin typeface="Constantia" panose="02030602050306030303" pitchFamily="18" charset="0"/>
              </a:defRPr>
            </a:lvl2pPr>
            <a:lvl3pPr marL="1143000" indent="-228600">
              <a:spcBef>
                <a:spcPts val="300"/>
              </a:spcBef>
              <a:buClr>
                <a:srgbClr val="B37732"/>
              </a:buClr>
              <a:buSzPct val="85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ts val="300"/>
              </a:spcBef>
              <a:buClr>
                <a:srgbClr val="D6903D"/>
              </a:buClr>
              <a:buSzPct val="85000"/>
              <a:buFont typeface="Wingdings 2" panose="05020102010507070707" pitchFamily="18" charset="2"/>
              <a:buChar char=""/>
              <a:defRPr sz="1900">
                <a:solidFill>
                  <a:schemeClr val="tx1"/>
                </a:solidFill>
                <a:latin typeface="Constantia" panose="02030602050306030303" pitchFamily="18" charset="0"/>
              </a:defRPr>
            </a:lvl4pPr>
            <a:lvl5pPr marL="2057400" indent="-228600">
              <a:spcBef>
                <a:spcPts val="338"/>
              </a:spcBef>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5pPr>
            <a:lvl6pPr marL="25146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6pPr>
            <a:lvl7pPr marL="29718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7pPr>
            <a:lvl8pPr marL="34290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8pPr>
            <a:lvl9pPr marL="3886200" indent="-228600" eaLnBrk="0" fontAlgn="base" hangingPunct="0">
              <a:spcBef>
                <a:spcPts val="338"/>
              </a:spcBef>
              <a:spcAft>
                <a:spcPct val="0"/>
              </a:spcAft>
              <a:buClr>
                <a:srgbClr val="D6903D"/>
              </a:buClr>
              <a:buSzPct val="85000"/>
              <a:buFont typeface="Wingdings 2" panose="05020102010507070707" pitchFamily="18" charset="2"/>
              <a:buChar char=""/>
              <a:defRPr sz="1600">
                <a:solidFill>
                  <a:schemeClr val="tx1"/>
                </a:solidFill>
                <a:latin typeface="Constantia" panose="02030602050306030303" pitchFamily="18" charset="0"/>
              </a:defRPr>
            </a:lvl9pPr>
          </a:lstStyle>
          <a:p>
            <a:pPr eaLnBrk="1" hangingPunct="1">
              <a:spcBef>
                <a:spcPct val="0"/>
              </a:spcBef>
              <a:buClrTx/>
              <a:buSzTx/>
              <a:buFontTx/>
              <a:buNone/>
              <a:defRPr/>
            </a:pPr>
            <a:r>
              <a:rPr lang="ru-RU" altLang="ru-RU" sz="2400" kern="0" dirty="0">
                <a:solidFill>
                  <a:srgbClr val="000000"/>
                </a:solidFill>
                <a:latin typeface="Arial" panose="020B0604020202020204" pitchFamily="34" charset="0"/>
              </a:rPr>
              <a:t>В основе сюжета романа - путь  взросления Петра Гринёва, испытания его нравственных ценностей.</a:t>
            </a:r>
          </a:p>
        </p:txBody>
      </p:sp>
      <p:sp>
        <p:nvSpPr>
          <p:cNvPr id="93189" name="TextBox 3"/>
          <p:cNvSpPr txBox="1">
            <a:spLocks noChangeArrowheads="1"/>
          </p:cNvSpPr>
          <p:nvPr/>
        </p:nvSpPr>
        <p:spPr bwMode="auto">
          <a:xfrm>
            <a:off x="5030788" y="1765300"/>
            <a:ext cx="6650037" cy="830263"/>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Первые открытия и ошибки, первые обретения и потери на пути взросления, испытания нравственных ценностей: карточная игра с Зуриным, грубость Савельичу.</a:t>
            </a:r>
          </a:p>
        </p:txBody>
      </p:sp>
      <p:sp>
        <p:nvSpPr>
          <p:cNvPr id="93190" name="TextBox 11"/>
          <p:cNvSpPr txBox="1">
            <a:spLocks noChangeArrowheads="1"/>
          </p:cNvSpPr>
          <p:nvPr/>
        </p:nvSpPr>
        <p:spPr bwMode="auto">
          <a:xfrm>
            <a:off x="5030788" y="2936875"/>
            <a:ext cx="6650037" cy="5842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Горькая ошибка в восприятии Швабрина: первое столкновение с человеческой низостью и подлостью.</a:t>
            </a:r>
          </a:p>
        </p:txBody>
      </p:sp>
      <p:sp>
        <p:nvSpPr>
          <p:cNvPr id="93191" name="TextBox 11"/>
          <p:cNvSpPr txBox="1">
            <a:spLocks noChangeArrowheads="1"/>
          </p:cNvSpPr>
          <p:nvPr/>
        </p:nvSpPr>
        <p:spPr bwMode="auto">
          <a:xfrm>
            <a:off x="511175" y="3925888"/>
            <a:ext cx="8721725" cy="338137"/>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Поэзия искренней любви к Маше Мироновой.</a:t>
            </a:r>
          </a:p>
        </p:txBody>
      </p:sp>
      <p:sp>
        <p:nvSpPr>
          <p:cNvPr id="93192" name="TextBox 11"/>
          <p:cNvSpPr txBox="1">
            <a:spLocks noChangeArrowheads="1"/>
          </p:cNvSpPr>
          <p:nvPr/>
        </p:nvSpPr>
        <p:spPr bwMode="auto">
          <a:xfrm>
            <a:off x="511175" y="4441825"/>
            <a:ext cx="8721725" cy="830263"/>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Верность чести и воинскому долгу, проявление благородства и совести в страшных исторических испытаниях, в которые оказалась вовлечённой его жизнь.</a:t>
            </a:r>
          </a:p>
        </p:txBody>
      </p:sp>
      <p:sp>
        <p:nvSpPr>
          <p:cNvPr id="93193" name="TextBox 11"/>
          <p:cNvSpPr txBox="1">
            <a:spLocks noChangeArrowheads="1"/>
          </p:cNvSpPr>
          <p:nvPr/>
        </p:nvSpPr>
        <p:spPr bwMode="auto">
          <a:xfrm>
            <a:off x="511175" y="5414963"/>
            <a:ext cx="8721725" cy="338137"/>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Готовность к самопожертвованию ради любимого человека.</a:t>
            </a:r>
          </a:p>
        </p:txBody>
      </p:sp>
      <p:sp>
        <p:nvSpPr>
          <p:cNvPr id="93194" name="TextBox 11"/>
          <p:cNvSpPr txBox="1">
            <a:spLocks noChangeArrowheads="1"/>
          </p:cNvSpPr>
          <p:nvPr/>
        </p:nvSpPr>
        <p:spPr bwMode="auto">
          <a:xfrm>
            <a:off x="511175" y="5910263"/>
            <a:ext cx="8721725" cy="830262"/>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Повествование в романе ведётся от лица Гринёва, это его записки: желание передать обретённый такой тяжёлой ценой жизненный опыт своим потомкам, что обнаруживает мудрость, душевную щедрость.</a:t>
            </a:r>
          </a:p>
        </p:txBody>
      </p:sp>
      <p:pic>
        <p:nvPicPr>
          <p:cNvPr id="93195" name="Рисунок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19313" y="2236788"/>
            <a:ext cx="2825750"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3" name="Прямоугольник 2"/>
          <p:cNvSpPr/>
          <p:nvPr/>
        </p:nvSpPr>
        <p:spPr>
          <a:xfrm>
            <a:off x="5375275" y="333375"/>
            <a:ext cx="6367463" cy="942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20483" name="TextBox 53"/>
          <p:cNvSpPr txBox="1">
            <a:spLocks noChangeArrowheads="1"/>
          </p:cNvSpPr>
          <p:nvPr/>
        </p:nvSpPr>
        <p:spPr bwMode="auto">
          <a:xfrm>
            <a:off x="6816725" y="479425"/>
            <a:ext cx="41957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b="1">
                <a:solidFill>
                  <a:srgbClr val="17375E"/>
                </a:solidFill>
                <a:latin typeface="Verdana" panose="020B0604030504040204" pitchFamily="34" charset="0"/>
                <a:ea typeface="Verdana" panose="020B0604030504040204" pitchFamily="34" charset="0"/>
                <a:cs typeface="Verdana" panose="020B0604030504040204" pitchFamily="34" charset="0"/>
              </a:rPr>
              <a:t>Человек путешествующий: дорога в жизни человека</a:t>
            </a:r>
          </a:p>
        </p:txBody>
      </p:sp>
      <p:pic>
        <p:nvPicPr>
          <p:cNvPr id="5" name="Picture 4" descr="https://images.vexels.com/media/users/3/157545/isolated/preview/057098b4a63e172134e0f04bbbcd6e8b-school-book-icon-by-vexels.png"/>
          <p:cNvPicPr>
            <a:picLocks noChangeAspect="1" noChangeArrowheads="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447928" y="241562"/>
            <a:ext cx="1296143" cy="1123461"/>
          </a:xfrm>
          <a:prstGeom prst="rect">
            <a:avLst/>
          </a:prstGeom>
          <a:noFill/>
        </p:spPr>
      </p:pic>
      <p:sp>
        <p:nvSpPr>
          <p:cNvPr id="20485" name="TextBox 4"/>
          <p:cNvSpPr txBox="1">
            <a:spLocks noChangeArrowheads="1"/>
          </p:cNvSpPr>
          <p:nvPr/>
        </p:nvSpPr>
        <p:spPr bwMode="auto">
          <a:xfrm>
            <a:off x="5375275" y="2214563"/>
            <a:ext cx="6367463" cy="2862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М.Ю.Лермонтов  «Герой нашего времени»</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Н.В.Гоголь «Мёртвые души»</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А.П.Чехов «Ионыч»</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Н.С.Лесков «Очарованный странник»</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Ричард Бах «Чайка по имени Джонатан Ливингстон»</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Тур Хейердал «Путешествие на «Кон-Тики»</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Э.А.По «Низвержение в Мальстрём»</a:t>
            </a:r>
          </a:p>
          <a:p>
            <a:pP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М.А.Шолохов «Судьба человека»</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20486" name="TextBox 8"/>
          <p:cNvSpPr txBox="1">
            <a:spLocks noChangeArrowheads="1"/>
          </p:cNvSpPr>
          <p:nvPr/>
        </p:nvSpPr>
        <p:spPr bwMode="auto">
          <a:xfrm>
            <a:off x="415925" y="333375"/>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человек ищет в путешествиях?</a:t>
            </a:r>
          </a:p>
        </p:txBody>
      </p:sp>
      <p:sp>
        <p:nvSpPr>
          <p:cNvPr id="20487" name="TextBox 8"/>
          <p:cNvSpPr txBox="1">
            <a:spLocks noChangeArrowheads="1"/>
          </p:cNvSpPr>
          <p:nvPr/>
        </p:nvSpPr>
        <p:spPr bwMode="auto">
          <a:xfrm>
            <a:off x="415925" y="1427163"/>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человек ищет на своём жизненном пути?</a:t>
            </a:r>
          </a:p>
        </p:txBody>
      </p:sp>
      <p:sp>
        <p:nvSpPr>
          <p:cNvPr id="20488" name="TextBox 8"/>
          <p:cNvSpPr txBox="1">
            <a:spLocks noChangeArrowheads="1"/>
          </p:cNvSpPr>
          <p:nvPr/>
        </p:nvSpPr>
        <p:spPr bwMode="auto">
          <a:xfrm>
            <a:off x="415925" y="2508250"/>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Дорога к счастью – какая она?</a:t>
            </a:r>
          </a:p>
          <a:p>
            <a:pPr eaLnBrk="1" hangingPunct="1">
              <a:spcBef>
                <a:spcPct val="0"/>
              </a:spcBef>
              <a:buFontTx/>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20489" name="TextBox 8"/>
          <p:cNvSpPr txBox="1">
            <a:spLocks noChangeArrowheads="1"/>
          </p:cNvSpPr>
          <p:nvPr/>
        </p:nvSpPr>
        <p:spPr bwMode="auto">
          <a:xfrm>
            <a:off x="434975" y="3606800"/>
            <a:ext cx="4587875" cy="70643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 путешествия развивают личность?</a:t>
            </a:r>
          </a:p>
        </p:txBody>
      </p:sp>
      <p:sp>
        <p:nvSpPr>
          <p:cNvPr id="20490" name="TextBox 8"/>
          <p:cNvSpPr txBox="1">
            <a:spLocks noChangeArrowheads="1"/>
          </p:cNvSpPr>
          <p:nvPr/>
        </p:nvSpPr>
        <p:spPr bwMode="auto">
          <a:xfrm>
            <a:off x="446088" y="4722813"/>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Как не потерять свою дорогу в жизни?</a:t>
            </a:r>
          </a:p>
        </p:txBody>
      </p:sp>
      <p:sp>
        <p:nvSpPr>
          <p:cNvPr id="20491" name="TextBox 8"/>
          <p:cNvSpPr txBox="1">
            <a:spLocks noChangeArrowheads="1"/>
          </p:cNvSpPr>
          <p:nvPr/>
        </p:nvSpPr>
        <p:spPr bwMode="auto">
          <a:xfrm>
            <a:off x="449263" y="5816600"/>
            <a:ext cx="4587875"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Что мешает человеку двигаться вперёд?</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Box 3"/>
          <p:cNvSpPr txBox="1">
            <a:spLocks noChangeArrowheads="1"/>
          </p:cNvSpPr>
          <p:nvPr/>
        </p:nvSpPr>
        <p:spPr bwMode="auto">
          <a:xfrm>
            <a:off x="595313" y="304800"/>
            <a:ext cx="11488737" cy="461963"/>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смысл сюжетной линии «Гринёв – Пугачёв»: путь к взаимопониманию</a:t>
            </a:r>
          </a:p>
        </p:txBody>
      </p:sp>
      <p:sp>
        <p:nvSpPr>
          <p:cNvPr id="94211" name="TextBox 11"/>
          <p:cNvSpPr txBox="1">
            <a:spLocks noChangeArrowheads="1"/>
          </p:cNvSpPr>
          <p:nvPr/>
        </p:nvSpPr>
        <p:spPr bwMode="auto">
          <a:xfrm>
            <a:off x="5437188" y="1081088"/>
            <a:ext cx="5976937" cy="120015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Гринёв: интерес к чужому, «чуждому», даже страшному человеку.</a:t>
            </a:r>
          </a:p>
        </p:txBody>
      </p:sp>
      <p:sp>
        <p:nvSpPr>
          <p:cNvPr id="5" name="Овал 4"/>
          <p:cNvSpPr/>
          <p:nvPr/>
        </p:nvSpPr>
        <p:spPr>
          <a:xfrm>
            <a:off x="234950" y="990600"/>
            <a:ext cx="4824413" cy="1511300"/>
          </a:xfrm>
          <a:prstGeom prst="ellipse">
            <a:avLst/>
          </a:prstGeom>
          <a:solidFill>
            <a:schemeClr val="accent4">
              <a:lumMod val="20000"/>
              <a:lumOff val="80000"/>
            </a:schemeClr>
          </a:solidFill>
          <a:ln w="25400" cap="flat" cmpd="sng" algn="ctr">
            <a:solidFill>
              <a:srgbClr val="A5B592">
                <a:shade val="50000"/>
              </a:srgbClr>
            </a:solidFill>
            <a:prstDash val="solid"/>
          </a:ln>
          <a:effectLst/>
        </p:spPr>
        <p:txBody>
          <a:bodyPr anchor="ctr"/>
          <a:lstStyle/>
          <a:p>
            <a:pPr algn="ctr" eaLnBrk="1" hangingPunct="1">
              <a:defRPr/>
            </a:pPr>
            <a:r>
              <a:rPr lang="ru-RU" sz="2800" kern="0" dirty="0">
                <a:solidFill>
                  <a:prstClr val="black"/>
                </a:solidFill>
                <a:latin typeface="Constantia"/>
              </a:rPr>
              <a:t>первая встреча с Пугачёвым</a:t>
            </a:r>
          </a:p>
        </p:txBody>
      </p:sp>
      <p:sp>
        <p:nvSpPr>
          <p:cNvPr id="7" name="Овал 6"/>
          <p:cNvSpPr/>
          <p:nvPr/>
        </p:nvSpPr>
        <p:spPr>
          <a:xfrm>
            <a:off x="387350" y="2840038"/>
            <a:ext cx="4824413" cy="1511300"/>
          </a:xfrm>
          <a:prstGeom prst="ellipse">
            <a:avLst/>
          </a:prstGeom>
          <a:solidFill>
            <a:schemeClr val="accent4">
              <a:lumMod val="20000"/>
              <a:lumOff val="80000"/>
            </a:schemeClr>
          </a:solidFill>
          <a:ln w="25400" cap="flat" cmpd="sng" algn="ctr">
            <a:solidFill>
              <a:srgbClr val="A5B592">
                <a:shade val="50000"/>
              </a:srgbClr>
            </a:solidFill>
            <a:prstDash val="solid"/>
          </a:ln>
          <a:effectLst/>
        </p:spPr>
        <p:txBody>
          <a:bodyPr anchor="ctr"/>
          <a:lstStyle/>
          <a:p>
            <a:pPr algn="ctr" eaLnBrk="1" hangingPunct="1">
              <a:defRPr/>
            </a:pPr>
            <a:r>
              <a:rPr lang="ru-RU" sz="2800" kern="0" dirty="0">
                <a:solidFill>
                  <a:prstClr val="black"/>
                </a:solidFill>
                <a:latin typeface="Constantia"/>
              </a:rPr>
              <a:t>казнь офицеров Белогорской крепости</a:t>
            </a:r>
          </a:p>
        </p:txBody>
      </p:sp>
      <p:sp>
        <p:nvSpPr>
          <p:cNvPr id="94214" name="TextBox 11"/>
          <p:cNvSpPr txBox="1">
            <a:spLocks noChangeArrowheads="1"/>
          </p:cNvSpPr>
          <p:nvPr/>
        </p:nvSpPr>
        <p:spPr bwMode="auto">
          <a:xfrm>
            <a:off x="5437188" y="3074988"/>
            <a:ext cx="5976937" cy="708025"/>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Гринёв: умение поставить над страхом смерти представления о чести и долге.</a:t>
            </a:r>
          </a:p>
        </p:txBody>
      </p:sp>
      <p:sp>
        <p:nvSpPr>
          <p:cNvPr id="9" name="Овал 8"/>
          <p:cNvSpPr/>
          <p:nvPr/>
        </p:nvSpPr>
        <p:spPr>
          <a:xfrm>
            <a:off x="387350" y="4821238"/>
            <a:ext cx="4824413" cy="1511300"/>
          </a:xfrm>
          <a:prstGeom prst="ellipse">
            <a:avLst/>
          </a:prstGeom>
          <a:solidFill>
            <a:schemeClr val="accent4">
              <a:lumMod val="20000"/>
              <a:lumOff val="80000"/>
            </a:schemeClr>
          </a:solidFill>
          <a:ln w="25400" cap="flat" cmpd="sng" algn="ctr">
            <a:solidFill>
              <a:srgbClr val="A5B592">
                <a:shade val="50000"/>
              </a:srgbClr>
            </a:solidFill>
            <a:prstDash val="solid"/>
          </a:ln>
          <a:effectLst/>
        </p:spPr>
        <p:txBody>
          <a:bodyPr anchor="ctr"/>
          <a:lstStyle/>
          <a:p>
            <a:pPr algn="ctr" eaLnBrk="1" hangingPunct="1">
              <a:defRPr/>
            </a:pPr>
            <a:r>
              <a:rPr lang="ru-RU" sz="2400" kern="0" dirty="0">
                <a:solidFill>
                  <a:prstClr val="black"/>
                </a:solidFill>
                <a:latin typeface="Constantia"/>
              </a:rPr>
              <a:t>разговор с Пугачёвым  в разорённой Белогорской крепости</a:t>
            </a:r>
          </a:p>
        </p:txBody>
      </p:sp>
      <p:sp>
        <p:nvSpPr>
          <p:cNvPr id="94216" name="TextBox 11"/>
          <p:cNvSpPr txBox="1">
            <a:spLocks noChangeArrowheads="1"/>
          </p:cNvSpPr>
          <p:nvPr/>
        </p:nvSpPr>
        <p:spPr bwMode="auto">
          <a:xfrm>
            <a:off x="5437188" y="4381500"/>
            <a:ext cx="5976937" cy="22479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Гринёв: искренность в разговоре с Пугачёвым, в котором видит не только самозванца, но человека с трагической судьбой; невозможность изменить самому себе в представлениях о долге и чести.</a:t>
            </a:r>
          </a:p>
          <a:p>
            <a:pPr eaLnBrk="1" hangingPunct="1">
              <a:buFont typeface="Wingdings 2" panose="05020102010507070707" pitchFamily="18" charset="2"/>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buFont typeface="Wingdings 2" panose="05020102010507070707" pitchFamily="18" charset="2"/>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 Пугачёв: уважение к Гринёву.  </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Box 11"/>
          <p:cNvSpPr txBox="1">
            <a:spLocks noChangeArrowheads="1"/>
          </p:cNvSpPr>
          <p:nvPr/>
        </p:nvSpPr>
        <p:spPr bwMode="auto">
          <a:xfrm>
            <a:off x="5813425" y="2087563"/>
            <a:ext cx="5976938" cy="554037"/>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природный дворянин; я присягал государыне императрице: тебе служить не могу».</a:t>
            </a: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5235" name="TextBox 11"/>
          <p:cNvSpPr txBox="1">
            <a:spLocks noChangeArrowheads="1"/>
          </p:cNvSpPr>
          <p:nvPr/>
        </p:nvSpPr>
        <p:spPr bwMode="auto">
          <a:xfrm>
            <a:off x="5813425" y="2936875"/>
            <a:ext cx="5976938" cy="1169988"/>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Как могу тебе в этом обещаться? — отвечал я. — Сам знаешь, не моя воля: велят идти против тебя — пойду, делать нечего. Ты теперь сам начальник; сам требуешь повиновения от своих. На что это будет похоже, если я от службы откажусь, когда служба моя понадобится?</a:t>
            </a:r>
          </a:p>
        </p:txBody>
      </p:sp>
      <p:sp>
        <p:nvSpPr>
          <p:cNvPr id="95236" name="TextBox 11"/>
          <p:cNvSpPr txBox="1">
            <a:spLocks noChangeArrowheads="1"/>
          </p:cNvSpPr>
          <p:nvPr/>
        </p:nvSpPr>
        <p:spPr bwMode="auto">
          <a:xfrm>
            <a:off x="3230563" y="4441825"/>
            <a:ext cx="7092950" cy="646113"/>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«Голова моя в твоей власти: отпустишь меня – спасибо; казнишь – бог тебе судья, а я сказал правду».</a:t>
            </a:r>
          </a:p>
        </p:txBody>
      </p:sp>
      <p:sp>
        <p:nvSpPr>
          <p:cNvPr id="9" name="TextBox 11"/>
          <p:cNvSpPr txBox="1">
            <a:spLocks noChangeArrowheads="1"/>
          </p:cNvSpPr>
          <p:nvPr/>
        </p:nvSpPr>
        <p:spPr bwMode="auto">
          <a:xfrm>
            <a:off x="3230563" y="5445125"/>
            <a:ext cx="7092950" cy="922338"/>
          </a:xfrm>
          <a:prstGeom prst="rect">
            <a:avLst/>
          </a:prstGeom>
          <a:solidFill>
            <a:schemeClr val="bg1">
              <a:lumMod val="85000"/>
            </a:schemeClr>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«Так и быть. Казнить так казнить, миловать, так миловать. Ступай себе на все четыре стороны и делай что хочешь». </a:t>
            </a:r>
          </a:p>
        </p:txBody>
      </p:sp>
      <p:sp>
        <p:nvSpPr>
          <p:cNvPr id="10" name="TextBox 11"/>
          <p:cNvSpPr txBox="1">
            <a:spLocks noChangeArrowheads="1"/>
          </p:cNvSpPr>
          <p:nvPr/>
        </p:nvSpPr>
        <p:spPr bwMode="auto">
          <a:xfrm>
            <a:off x="207963" y="303213"/>
            <a:ext cx="5349875" cy="338137"/>
          </a:xfrm>
          <a:prstGeom prst="rect">
            <a:avLst/>
          </a:prstGeom>
          <a:solidFill>
            <a:schemeClr val="bg1">
              <a:lumMod val="85000"/>
            </a:schemeClr>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Или ты не веришь, что я великий государь?</a:t>
            </a:r>
          </a:p>
        </p:txBody>
      </p:sp>
      <p:sp>
        <p:nvSpPr>
          <p:cNvPr id="11" name="TextBox 11"/>
          <p:cNvSpPr txBox="1">
            <a:spLocks noChangeArrowheads="1"/>
          </p:cNvSpPr>
          <p:nvPr/>
        </p:nvSpPr>
        <p:spPr bwMode="auto">
          <a:xfrm>
            <a:off x="207963" y="762000"/>
            <a:ext cx="5349875" cy="2308225"/>
          </a:xfrm>
          <a:prstGeom prst="rect">
            <a:avLst/>
          </a:prstGeom>
          <a:solidFill>
            <a:schemeClr val="bg1">
              <a:lumMod val="85000"/>
            </a:schemeClr>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Пугачев взглянул на меня быстро. «Так ты не веришь, — сказал он, — чтоб я был государь Петр Федорович? Ну, добро. А разве нет удачи удалому? Разве в старину Гришка Отрепьев не царствовал? Думай про меня что хочешь, а от меня не отставай. Какое тебе дело до иного-прочего? Кто ни поп, тот батька. Послужи мне верой и правдою, и я тебя пожалую и в фельдмаршалы и в князья.</a:t>
            </a:r>
          </a:p>
        </p:txBody>
      </p:sp>
      <p:sp>
        <p:nvSpPr>
          <p:cNvPr id="12" name="TextBox 11"/>
          <p:cNvSpPr txBox="1">
            <a:spLocks noChangeArrowheads="1"/>
          </p:cNvSpPr>
          <p:nvPr/>
        </p:nvSpPr>
        <p:spPr bwMode="auto">
          <a:xfrm>
            <a:off x="207963" y="3265488"/>
            <a:ext cx="5349875" cy="584200"/>
          </a:xfrm>
          <a:prstGeom prst="rect">
            <a:avLst/>
          </a:prstGeom>
          <a:solidFill>
            <a:schemeClr val="bg1">
              <a:lumMod val="85000"/>
            </a:schemeClr>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А коли отпущу, так обещаешься ли по крайней мере против меня не служить?</a:t>
            </a:r>
          </a:p>
        </p:txBody>
      </p:sp>
      <p:sp>
        <p:nvSpPr>
          <p:cNvPr id="95241" name="TextBox 11"/>
          <p:cNvSpPr txBox="1">
            <a:spLocks noChangeArrowheads="1"/>
          </p:cNvSpPr>
          <p:nvPr/>
        </p:nvSpPr>
        <p:spPr bwMode="auto">
          <a:xfrm>
            <a:off x="5813425" y="315913"/>
            <a:ext cx="5976938" cy="16002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смутился: признать бродягу государем был я не в состоянии: это казалось мне малодушием непростительным. Назвать его в глаза обманщиком — было подвергнуть себя погибели. «Слушай; скажу тебе всю правду. Рассуди, могу ли я признать в тебе государя? Ты человек смышленый: ты сам увидел бы, что я лукавствую», «…но кто бы ты ни был, ты шутишь опасную шутку».</a:t>
            </a:r>
          </a:p>
        </p:txBody>
      </p:sp>
      <p:pic>
        <p:nvPicPr>
          <p:cNvPr id="95242" name="Рисунок 1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6400" y="3956050"/>
            <a:ext cx="2543175" cy="277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96258" name="Группа 3"/>
          <p:cNvGrpSpPr>
            <a:grpSpLocks/>
          </p:cNvGrpSpPr>
          <p:nvPr/>
        </p:nvGrpSpPr>
        <p:grpSpPr bwMode="auto">
          <a:xfrm>
            <a:off x="982663" y="260350"/>
            <a:ext cx="10729912" cy="866775"/>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96262" name="TextBox 2"/>
            <p:cNvSpPr txBox="1">
              <a:spLocks noChangeArrowheads="1"/>
            </p:cNvSpPr>
            <p:nvPr/>
          </p:nvSpPr>
          <p:spPr bwMode="auto">
            <a:xfrm>
              <a:off x="1055018" y="447645"/>
              <a:ext cx="10369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герой, для которого понятие счастья связано с понятием свободы</a:t>
              </a:r>
            </a:p>
          </p:txBody>
        </p:sp>
      </p:grpSp>
      <p:sp>
        <p:nvSpPr>
          <p:cNvPr id="11" name="TextBox 4"/>
          <p:cNvSpPr txBox="1">
            <a:spLocks noChangeArrowheads="1"/>
          </p:cNvSpPr>
          <p:nvPr/>
        </p:nvSpPr>
        <p:spPr bwMode="auto">
          <a:xfrm>
            <a:off x="4114800" y="5856288"/>
            <a:ext cx="4176713"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Пугачёв</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А.С.Пушкин «Капитанская дочка»</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96260" name="Рисунок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1488" y="1366838"/>
            <a:ext cx="3844925" cy="42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Рисунок 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3700" y="411163"/>
            <a:ext cx="351155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3" name="TextBox 3"/>
          <p:cNvSpPr txBox="1">
            <a:spLocks noChangeArrowheads="1"/>
          </p:cNvSpPr>
          <p:nvPr/>
        </p:nvSpPr>
        <p:spPr bwMode="auto">
          <a:xfrm>
            <a:off x="4154488" y="233363"/>
            <a:ext cx="7262812" cy="461962"/>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личность Емельяна Пугачёва в романе</a:t>
            </a:r>
          </a:p>
        </p:txBody>
      </p:sp>
      <p:sp>
        <p:nvSpPr>
          <p:cNvPr id="97284" name="TextBox 11"/>
          <p:cNvSpPr txBox="1">
            <a:spLocks noChangeArrowheads="1"/>
          </p:cNvSpPr>
          <p:nvPr/>
        </p:nvSpPr>
        <p:spPr bwMode="auto">
          <a:xfrm>
            <a:off x="4154488" y="2967038"/>
            <a:ext cx="7262812" cy="923925"/>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Первое появление на страницах романа (глава «Вожатый»): Пугачёв  появляется из метели как её порождение.</a:t>
            </a:r>
          </a:p>
        </p:txBody>
      </p:sp>
      <p:sp>
        <p:nvSpPr>
          <p:cNvPr id="97285" name="TextBox 11"/>
          <p:cNvSpPr txBox="1">
            <a:spLocks noChangeArrowheads="1"/>
          </p:cNvSpPr>
          <p:nvPr/>
        </p:nvSpPr>
        <p:spPr bwMode="auto">
          <a:xfrm>
            <a:off x="4154488" y="1254125"/>
            <a:ext cx="7262812" cy="40005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совмещение жестокости и милосердия</a:t>
            </a:r>
          </a:p>
        </p:txBody>
      </p:sp>
      <p:pic>
        <p:nvPicPr>
          <p:cNvPr id="97286" name="Рисунок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821863" y="3995738"/>
            <a:ext cx="204787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7" name="TextBox 11"/>
          <p:cNvSpPr txBox="1">
            <a:spLocks noChangeArrowheads="1"/>
          </p:cNvSpPr>
          <p:nvPr/>
        </p:nvSpPr>
        <p:spPr bwMode="auto">
          <a:xfrm>
            <a:off x="4154488" y="1760538"/>
            <a:ext cx="3106737" cy="1076325"/>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жестокий</a:t>
            </a:r>
          </a:p>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огненный темперамент</a:t>
            </a:r>
          </a:p>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властный</a:t>
            </a:r>
          </a:p>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беспощадный</a:t>
            </a:r>
          </a:p>
        </p:txBody>
      </p:sp>
      <p:sp>
        <p:nvSpPr>
          <p:cNvPr id="97288" name="TextBox 11"/>
          <p:cNvSpPr txBox="1">
            <a:spLocks noChangeArrowheads="1"/>
          </p:cNvSpPr>
          <p:nvPr/>
        </p:nvSpPr>
        <p:spPr bwMode="auto">
          <a:xfrm>
            <a:off x="7381875" y="1760538"/>
            <a:ext cx="4035425" cy="1076325"/>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добрый, отзывчивый, способен проявить милосердие, не терпит лжи; его отличают ум, сметливость, храбрость, связь с народом</a:t>
            </a:r>
          </a:p>
        </p:txBody>
      </p:sp>
      <p:sp>
        <p:nvSpPr>
          <p:cNvPr id="97289" name="TextBox 11"/>
          <p:cNvSpPr txBox="1">
            <a:spLocks noChangeArrowheads="1"/>
          </p:cNvSpPr>
          <p:nvPr/>
        </p:nvSpPr>
        <p:spPr bwMode="auto">
          <a:xfrm>
            <a:off x="4154488" y="3995738"/>
            <a:ext cx="5434012" cy="2308225"/>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b="1">
                <a:solidFill>
                  <a:srgbClr val="000000"/>
                </a:solidFill>
                <a:latin typeface="Verdana" panose="020B0604030504040204" pitchFamily="34" charset="0"/>
                <a:ea typeface="Verdana" panose="020B0604030504040204" pitchFamily="34" charset="0"/>
                <a:cs typeface="Verdana" panose="020B0604030504040204" pitchFamily="34" charset="0"/>
              </a:rPr>
              <a:t>Поступки Пугачёва</a:t>
            </a: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 помогает Гринёву и Савельичу выйти к постоялому двору; безжалостно казнит офицеров Белогорской крепости; отдаёт приказ убить Василису Егоровну; готов казнить Гринёва, даже не выслушав его; милует Гринёва; отпускает Гринёва из крепости; помогает Гринёву освободить Машу из рук Швабрина.  </a:t>
            </a:r>
          </a:p>
        </p:txBody>
      </p:sp>
      <p:sp>
        <p:nvSpPr>
          <p:cNvPr id="97290" name="TextBox 11"/>
          <p:cNvSpPr txBox="1">
            <a:spLocks noChangeArrowheads="1"/>
          </p:cNvSpPr>
          <p:nvPr/>
        </p:nvSpPr>
        <p:spPr bwMode="auto">
          <a:xfrm>
            <a:off x="393700" y="4676775"/>
            <a:ext cx="3511550" cy="20320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Черты трагического героя: Пугачёв понимает трагизм, обречённость  своего положения, однако никогда не смог бы предать дело его жизни – восстание. </a:t>
            </a:r>
          </a:p>
        </p:txBody>
      </p:sp>
      <p:sp>
        <p:nvSpPr>
          <p:cNvPr id="97291" name="TextBox 11"/>
          <p:cNvSpPr txBox="1">
            <a:spLocks noChangeArrowheads="1"/>
          </p:cNvSpPr>
          <p:nvPr/>
        </p:nvSpPr>
        <p:spPr bwMode="auto">
          <a:xfrm>
            <a:off x="4154488" y="788988"/>
            <a:ext cx="7262812" cy="40005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масштабность личности</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Box 11"/>
          <p:cNvSpPr txBox="1">
            <a:spLocks noChangeArrowheads="1"/>
          </p:cNvSpPr>
          <p:nvPr/>
        </p:nvSpPr>
        <p:spPr bwMode="auto">
          <a:xfrm>
            <a:off x="5937250" y="2320925"/>
            <a:ext cx="5976938" cy="18161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«Не могу изъяснить то, что я чувствовал, расставаясь с этим ужасным человеком, извергом, злодеем для всех, кроме одного меня. Зачем не сказать истины? В эту минуту сильное сочувствие влекло меня к нему. Я пламенно желал вырвать его из среды злодеев, которыми он предводительствовал, и спасти его голову, пока еще было время».</a:t>
            </a:r>
          </a:p>
        </p:txBody>
      </p:sp>
      <p:sp>
        <p:nvSpPr>
          <p:cNvPr id="98307" name="TextBox 11"/>
          <p:cNvSpPr txBox="1">
            <a:spLocks noChangeArrowheads="1"/>
          </p:cNvSpPr>
          <p:nvPr/>
        </p:nvSpPr>
        <p:spPr bwMode="auto">
          <a:xfrm>
            <a:off x="5937250" y="5386388"/>
            <a:ext cx="5976938" cy="1077912"/>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Пётр Андреевич Гринёв «присутствовал при казни Пугачёва, который узнал его в толпе и кивнул ему головою, которая через минуту, мёртвая и окровавленная, показана была народу».</a:t>
            </a:r>
          </a:p>
        </p:txBody>
      </p:sp>
      <p:sp>
        <p:nvSpPr>
          <p:cNvPr id="98308" name="TextBox 3"/>
          <p:cNvSpPr txBox="1">
            <a:spLocks noChangeArrowheads="1"/>
          </p:cNvSpPr>
          <p:nvPr/>
        </p:nvSpPr>
        <p:spPr bwMode="auto">
          <a:xfrm>
            <a:off x="2844800" y="173038"/>
            <a:ext cx="5399088" cy="460375"/>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buFont typeface="Wingdings 2" panose="05020102010507070707" pitchFamily="18" charset="2"/>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отношение Гринёва к Пугачёву</a:t>
            </a:r>
          </a:p>
        </p:txBody>
      </p:sp>
      <p:sp>
        <p:nvSpPr>
          <p:cNvPr id="98309" name="TextBox 11"/>
          <p:cNvSpPr txBox="1">
            <a:spLocks noChangeArrowheads="1"/>
          </p:cNvSpPr>
          <p:nvPr/>
        </p:nvSpPr>
        <p:spPr bwMode="auto">
          <a:xfrm>
            <a:off x="5937250" y="1077913"/>
            <a:ext cx="5976938" cy="1076325"/>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«Мысль о нём неразлучна была во мне с мыслию о пощаде, данной мне им в одну из ужасных минут его жизни, и об избавлении моей невесты из рук гнусного Швабрина».</a:t>
            </a:r>
          </a:p>
        </p:txBody>
      </p:sp>
      <p:sp>
        <p:nvSpPr>
          <p:cNvPr id="98310" name="TextBox 11"/>
          <p:cNvSpPr txBox="1">
            <a:spLocks noChangeArrowheads="1"/>
          </p:cNvSpPr>
          <p:nvPr/>
        </p:nvSpPr>
        <p:spPr bwMode="auto">
          <a:xfrm>
            <a:off x="146050" y="4348163"/>
            <a:ext cx="5397500" cy="3683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«презренный бунтовщик»</a:t>
            </a:r>
          </a:p>
        </p:txBody>
      </p:sp>
      <p:sp>
        <p:nvSpPr>
          <p:cNvPr id="98311" name="TextBox 11"/>
          <p:cNvSpPr txBox="1">
            <a:spLocks noChangeArrowheads="1"/>
          </p:cNvSpPr>
          <p:nvPr/>
        </p:nvSpPr>
        <p:spPr bwMode="auto">
          <a:xfrm>
            <a:off x="146050" y="5243513"/>
            <a:ext cx="5397500" cy="6477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«злодей, обрызганный кровию стольких невинных жертв»</a:t>
            </a:r>
          </a:p>
        </p:txBody>
      </p:sp>
      <p:sp>
        <p:nvSpPr>
          <p:cNvPr id="98312" name="TextBox 11"/>
          <p:cNvSpPr txBox="1">
            <a:spLocks noChangeArrowheads="1"/>
          </p:cNvSpPr>
          <p:nvPr/>
        </p:nvSpPr>
        <p:spPr bwMode="auto">
          <a:xfrm>
            <a:off x="146050" y="1077913"/>
            <a:ext cx="5397500" cy="3683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«бродяга»</a:t>
            </a:r>
          </a:p>
        </p:txBody>
      </p:sp>
      <p:sp>
        <p:nvSpPr>
          <p:cNvPr id="98313" name="TextBox 11"/>
          <p:cNvSpPr txBox="1">
            <a:spLocks noChangeArrowheads="1"/>
          </p:cNvSpPr>
          <p:nvPr/>
        </p:nvSpPr>
        <p:spPr bwMode="auto">
          <a:xfrm>
            <a:off x="146050" y="1890713"/>
            <a:ext cx="5397500" cy="3683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«губители»</a:t>
            </a:r>
          </a:p>
        </p:txBody>
      </p:sp>
      <p:sp>
        <p:nvSpPr>
          <p:cNvPr id="98314" name="TextBox 11"/>
          <p:cNvSpPr txBox="1">
            <a:spLocks noChangeArrowheads="1"/>
          </p:cNvSpPr>
          <p:nvPr/>
        </p:nvSpPr>
        <p:spPr bwMode="auto">
          <a:xfrm>
            <a:off x="146050" y="2668588"/>
            <a:ext cx="5397500" cy="368300"/>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«самозванец»</a:t>
            </a:r>
          </a:p>
        </p:txBody>
      </p:sp>
      <p:sp>
        <p:nvSpPr>
          <p:cNvPr id="98315" name="TextBox 11"/>
          <p:cNvSpPr txBox="1">
            <a:spLocks noChangeArrowheads="1"/>
          </p:cNvSpPr>
          <p:nvPr/>
        </p:nvSpPr>
        <p:spPr bwMode="auto">
          <a:xfrm>
            <a:off x="146050" y="3451225"/>
            <a:ext cx="5397500" cy="369888"/>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a:solidFill>
                  <a:srgbClr val="000000"/>
                </a:solidFill>
                <a:latin typeface="Verdana" panose="020B0604030504040204" pitchFamily="34" charset="0"/>
                <a:ea typeface="Verdana" panose="020B0604030504040204" pitchFamily="34" charset="0"/>
                <a:cs typeface="Verdana" panose="020B0604030504040204" pitchFamily="34" charset="0"/>
              </a:rPr>
              <a:t>«мошенник»</a:t>
            </a:r>
          </a:p>
        </p:txBody>
      </p:sp>
      <p:sp>
        <p:nvSpPr>
          <p:cNvPr id="98316" name="TextBox 11"/>
          <p:cNvSpPr txBox="1">
            <a:spLocks noChangeArrowheads="1"/>
          </p:cNvSpPr>
          <p:nvPr/>
        </p:nvSpPr>
        <p:spPr bwMode="auto">
          <a:xfrm>
            <a:off x="5937250" y="4424363"/>
            <a:ext cx="5976938" cy="585787"/>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«Емеля, Емеля, зачем не наткнулся ты на штык или не подвернулся под картечь?»</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вал 2"/>
          <p:cNvSpPr/>
          <p:nvPr/>
        </p:nvSpPr>
        <p:spPr>
          <a:xfrm>
            <a:off x="374650" y="660400"/>
            <a:ext cx="3919538" cy="1511300"/>
          </a:xfrm>
          <a:prstGeom prst="ellipse">
            <a:avLst/>
          </a:prstGeom>
          <a:solidFill>
            <a:schemeClr val="accent4">
              <a:lumMod val="20000"/>
              <a:lumOff val="80000"/>
            </a:schemeClr>
          </a:solidFill>
          <a:ln w="25400" cap="flat" cmpd="sng" algn="ctr">
            <a:solidFill>
              <a:srgbClr val="A5B592">
                <a:shade val="50000"/>
              </a:srgbClr>
            </a:solidFill>
            <a:prstDash val="solid"/>
          </a:ln>
          <a:effectLst/>
        </p:spPr>
        <p:txBody>
          <a:bodyPr anchor="ctr"/>
          <a:lstStyle/>
          <a:p>
            <a:pPr algn="ctr" eaLnBrk="1" hangingPunct="1">
              <a:defRPr/>
            </a:pPr>
            <a:r>
              <a:rPr lang="ru-RU" sz="2400" kern="0" dirty="0">
                <a:solidFill>
                  <a:prstClr val="black"/>
                </a:solidFill>
                <a:latin typeface="Constantia"/>
              </a:rPr>
              <a:t>«калмыцкая сказка» об орле и вороне</a:t>
            </a:r>
          </a:p>
        </p:txBody>
      </p:sp>
      <p:pic>
        <p:nvPicPr>
          <p:cNvPr id="99331" name="Рисунок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67263" y="436563"/>
            <a:ext cx="2970212"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2" name="Рисунок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12138" y="804863"/>
            <a:ext cx="2330450"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TextBox 11"/>
          <p:cNvSpPr txBox="1">
            <a:spLocks noChangeArrowheads="1"/>
          </p:cNvSpPr>
          <p:nvPr/>
        </p:nvSpPr>
        <p:spPr bwMode="auto">
          <a:xfrm>
            <a:off x="754063" y="3098800"/>
            <a:ext cx="10529887" cy="3540125"/>
          </a:xfrm>
          <a:prstGeom prst="rect">
            <a:avLst/>
          </a:prstGeom>
          <a:solidFill>
            <a:srgbClr val="FFFFFF"/>
          </a:solidFill>
          <a:ln w="9525">
            <a:solidFill>
              <a:srgbClr val="FFFFFF"/>
            </a:solidFill>
            <a:miter lim="800000"/>
            <a:headEnd/>
            <a:tailEnd/>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Слушай, - сказал Пугачёв с каким-то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диким вдохновением</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 Расскажу тебе сказку, которую в ребячестве мне рассказывала старая калмычка. Однажды орёл спрашивал у ворона: скажи, ворон-птица, отчего живёшь ты на белом свете триста лет, а я всего-навсе только тридцать три года? </a:t>
            </a:r>
          </a:p>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Оттого, батюшка, - отвечал ему ворон, - что ты пьёшь живую кровь, а я питаюсь мертвечиной. </a:t>
            </a:r>
          </a:p>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Орёл подумал: давай попробуем и мы питаться тем же. Хорошо. Полетели орёл да ворон. Вот завидели палую лошадь; спустились и сели. Ворон стал клевать да похваливать. Орёл клюнул раз, клюнул другой, махнул крылом и сказал ворону: нет, брат ворон, чем триста лет питаться падалью, лучше раз напиться живой кровью, а там что бог даст!  - Какова калмыцкая сказка?</a:t>
            </a:r>
          </a:p>
          <a:p>
            <a:pPr eaLnBrk="1" hangingPunct="1">
              <a:buFontTx/>
              <a:buChar char="-"/>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Затейлива, - отвечал я ему. – Но жить убийством и разбоем значит по мне клевать мертвечину.</a:t>
            </a:r>
          </a:p>
          <a:p>
            <a:pPr eaLnBrk="1" hangingPunct="1">
              <a:buFontTx/>
              <a:buChar char="-"/>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buFont typeface="Wingdings 2" panose="05020102010507070707" pitchFamily="18" charset="2"/>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Пугачёв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посмотрел на меня с удивлением и ничего не отвечал</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100354" name="Группа 3"/>
          <p:cNvGrpSpPr>
            <a:grpSpLocks/>
          </p:cNvGrpSpPr>
          <p:nvPr/>
        </p:nvGrpSpPr>
        <p:grpSpPr bwMode="auto">
          <a:xfrm>
            <a:off x="982663" y="260350"/>
            <a:ext cx="10729912" cy="866775"/>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00361" name="TextBox 2"/>
            <p:cNvSpPr txBox="1">
              <a:spLocks noChangeArrowheads="1"/>
            </p:cNvSpPr>
            <p:nvPr/>
          </p:nvSpPr>
          <p:spPr bwMode="auto">
            <a:xfrm>
              <a:off x="1055018" y="447645"/>
              <a:ext cx="10369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герои, чувствующие взаимосвязь своей судьбы с судьбой России </a:t>
              </a:r>
            </a:p>
          </p:txBody>
        </p:sp>
      </p:grpSp>
      <p:sp>
        <p:nvSpPr>
          <p:cNvPr id="11" name="TextBox 4"/>
          <p:cNvSpPr txBox="1">
            <a:spLocks noChangeArrowheads="1"/>
          </p:cNvSpPr>
          <p:nvPr/>
        </p:nvSpPr>
        <p:spPr bwMode="auto">
          <a:xfrm>
            <a:off x="1343025" y="5568950"/>
            <a:ext cx="4076700" cy="923925"/>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Евгений Базаров</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И.С.Тургенев «Отцы и дети»</a:t>
            </a:r>
          </a:p>
          <a:p>
            <a:pPr algn="ctr">
              <a:spcBef>
                <a:spcPct val="0"/>
              </a:spcBef>
              <a:buFont typeface="Arial" panose="020B0604020202020204" pitchFamily="34" charset="0"/>
              <a:buNone/>
            </a:pP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4"/>
          <p:cNvSpPr txBox="1">
            <a:spLocks noChangeArrowheads="1"/>
          </p:cNvSpPr>
          <p:nvPr/>
        </p:nvSpPr>
        <p:spPr bwMode="auto">
          <a:xfrm>
            <a:off x="6672263" y="5584825"/>
            <a:ext cx="4176712" cy="892175"/>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Павел Петрович Кирсанов</a:t>
            </a:r>
          </a:p>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Николай Петрович Кирсанов</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И.С.Тургенев «Отцы и дети»</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00357" name="Рисунок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12863" y="2190750"/>
            <a:ext cx="4076700"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8" name="Рисунок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08663" y="1360488"/>
            <a:ext cx="2833687"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9" name="Рисунок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32850" y="2078038"/>
            <a:ext cx="2760663"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01378" name="Рисунок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98913" y="225425"/>
            <a:ext cx="4194175" cy="640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TextBox 3"/>
          <p:cNvSpPr txBox="1">
            <a:spLocks noChangeArrowheads="1"/>
          </p:cNvSpPr>
          <p:nvPr/>
        </p:nvSpPr>
        <p:spPr bwMode="auto">
          <a:xfrm>
            <a:off x="406400" y="2603500"/>
            <a:ext cx="3357563" cy="400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«крестьянский вопрос»</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1380" name="TextBox 4"/>
          <p:cNvSpPr txBox="1">
            <a:spLocks noChangeArrowheads="1"/>
          </p:cNvSpPr>
          <p:nvPr/>
        </p:nvSpPr>
        <p:spPr bwMode="auto">
          <a:xfrm>
            <a:off x="8428038" y="4905375"/>
            <a:ext cx="3357562" cy="163036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взаимосвязь нравственности человека и общественной среды, в которой он живёт</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1381" name="TextBox 5"/>
          <p:cNvSpPr txBox="1">
            <a:spLocks noChangeArrowheads="1"/>
          </p:cNvSpPr>
          <p:nvPr/>
        </p:nvSpPr>
        <p:spPr bwMode="auto">
          <a:xfrm>
            <a:off x="8428038" y="2203450"/>
            <a:ext cx="3357562" cy="400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отношение к любви</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1382" name="TextBox 6"/>
          <p:cNvSpPr txBox="1">
            <a:spLocks noChangeArrowheads="1"/>
          </p:cNvSpPr>
          <p:nvPr/>
        </p:nvSpPr>
        <p:spPr bwMode="auto">
          <a:xfrm>
            <a:off x="8428038" y="3213100"/>
            <a:ext cx="3357562" cy="400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отношение к природе</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1383" name="TextBox 7"/>
          <p:cNvSpPr txBox="1">
            <a:spLocks noChangeArrowheads="1"/>
          </p:cNvSpPr>
          <p:nvPr/>
        </p:nvSpPr>
        <p:spPr bwMode="auto">
          <a:xfrm>
            <a:off x="8428038" y="4067175"/>
            <a:ext cx="3357562" cy="400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отношение к искусству</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1384" name="TextBox 8"/>
          <p:cNvSpPr txBox="1">
            <a:spLocks noChangeArrowheads="1"/>
          </p:cNvSpPr>
          <p:nvPr/>
        </p:nvSpPr>
        <p:spPr bwMode="auto">
          <a:xfrm>
            <a:off x="8428038" y="373063"/>
            <a:ext cx="3357562" cy="10160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представление об уникальности человеческой личности</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4"/>
          <p:cNvSpPr txBox="1">
            <a:spLocks noChangeArrowheads="1"/>
          </p:cNvSpPr>
          <p:nvPr/>
        </p:nvSpPr>
        <p:spPr bwMode="auto">
          <a:xfrm>
            <a:off x="406400" y="339725"/>
            <a:ext cx="3357563" cy="1630363"/>
          </a:xfrm>
          <a:prstGeom prst="rect">
            <a:avLst/>
          </a:prstGeom>
          <a:solidFill>
            <a:schemeClr val="bg1">
              <a:lumMod val="95000"/>
            </a:schemeClr>
          </a:solidFill>
          <a:ln>
            <a:noFill/>
          </a:ln>
        </p:spPr>
        <p:txBody>
          <a:bodyPr>
            <a:spAutoFit/>
          </a:bodyPr>
          <a:lstStyle>
            <a:lvl1pPr>
              <a:spcBef>
                <a:spcPct val="20000"/>
              </a:spcBef>
              <a:buChar char="•"/>
              <a:defRPr sz="4200">
                <a:solidFill>
                  <a:schemeClr val="tx1"/>
                </a:solidFill>
                <a:latin typeface="Arial" panose="020B0604020202020204" pitchFamily="34" charset="0"/>
              </a:defRPr>
            </a:lvl1pPr>
            <a:lvl2pPr marL="742950" indent="-285750">
              <a:spcBef>
                <a:spcPct val="20000"/>
              </a:spcBef>
              <a:buChar char="–"/>
              <a:defRPr sz="3700">
                <a:solidFill>
                  <a:schemeClr val="tx1"/>
                </a:solidFill>
                <a:latin typeface="Arial" panose="020B0604020202020204" pitchFamily="34" charset="0"/>
              </a:defRPr>
            </a:lvl2pPr>
            <a:lvl3pPr marL="1143000" indent="-228600">
              <a:spcBef>
                <a:spcPct val="20000"/>
              </a:spcBef>
              <a:buChar char="•"/>
              <a:defRPr sz="3200">
                <a:solidFill>
                  <a:schemeClr val="tx1"/>
                </a:solidFill>
                <a:latin typeface="Arial" panose="020B0604020202020204" pitchFamily="34" charset="0"/>
              </a:defRPr>
            </a:lvl3pPr>
            <a:lvl4pPr marL="1600200" indent="-228600">
              <a:spcBef>
                <a:spcPct val="20000"/>
              </a:spcBef>
              <a:buChar char="–"/>
              <a:defRPr sz="2600">
                <a:solidFill>
                  <a:schemeClr val="tx1"/>
                </a:solidFill>
                <a:latin typeface="Arial" panose="020B0604020202020204" pitchFamily="34" charset="0"/>
              </a:defRPr>
            </a:lvl4pPr>
            <a:lvl5pPr marL="2057400" indent="-228600">
              <a:spcBef>
                <a:spcPct val="20000"/>
              </a:spcBef>
              <a:buChar char="»"/>
              <a:defRPr sz="2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600">
                <a:solidFill>
                  <a:schemeClr val="tx1"/>
                </a:solidFill>
                <a:latin typeface="Arial" panose="020B0604020202020204" pitchFamily="34" charset="0"/>
              </a:defRPr>
            </a:lvl9pPr>
          </a:lstStyle>
          <a:p>
            <a:pPr>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пути совершенствования общественного и государственного устройства</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402" name="TextBox 1"/>
          <p:cNvSpPr txBox="1">
            <a:spLocks noChangeArrowheads="1"/>
          </p:cNvSpPr>
          <p:nvPr/>
        </p:nvSpPr>
        <p:spPr bwMode="auto">
          <a:xfrm>
            <a:off x="406400" y="371475"/>
            <a:ext cx="5133975" cy="7397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Мы действуем в силу того, что мы признаём полезным. В теперешнее время полезнее всего отрицание – мы отрицаем. </a:t>
            </a: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2403" name="TextBox 2"/>
          <p:cNvSpPr txBox="1">
            <a:spLocks noChangeArrowheads="1"/>
          </p:cNvSpPr>
          <p:nvPr/>
        </p:nvSpPr>
        <p:spPr bwMode="auto">
          <a:xfrm>
            <a:off x="2165350" y="1303338"/>
            <a:ext cx="5132388" cy="116998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А я тогда буду готов согласиться с вами, когда вы представите мне хоть одно постановление в современном нашем быту, в семейном или общественном, которое бы не вызвало полного и беспощадного отрицания.</a:t>
            </a: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2404" name="TextBox 3"/>
          <p:cNvSpPr txBox="1">
            <a:spLocks noChangeArrowheads="1"/>
          </p:cNvSpPr>
          <p:nvPr/>
        </p:nvSpPr>
        <p:spPr bwMode="auto">
          <a:xfrm>
            <a:off x="3529013" y="2635250"/>
            <a:ext cx="5133975" cy="16002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Николай Петрович</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Однако позвольте. Вы всё отрицаете, выражаясь точнее, вы всё разрушаете. Да ведь надобно же и строить. </a:t>
            </a:r>
          </a:p>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Это уже не наше дело. Сперва нужно место расчистить. </a:t>
            </a:r>
          </a:p>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Павел Петрович</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Действовать, ломать… Но как же это ломать, не зная даже почему?</a:t>
            </a:r>
          </a:p>
        </p:txBody>
      </p:sp>
      <p:sp>
        <p:nvSpPr>
          <p:cNvPr id="102405" name="TextBox 4"/>
          <p:cNvSpPr txBox="1">
            <a:spLocks noChangeArrowheads="1"/>
          </p:cNvSpPr>
          <p:nvPr/>
        </p:nvSpPr>
        <p:spPr bwMode="auto">
          <a:xfrm>
            <a:off x="5540375" y="4384675"/>
            <a:ext cx="5132388" cy="9540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 </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это называется нигилизмом… Вы порицаете моё направление, а кто вам сказал, что оно во мне случайно, что оно не вызвано тем самым народным духом, во имя которого вы так ратуете?</a:t>
            </a: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2406" name="TextBox 6"/>
          <p:cNvSpPr txBox="1">
            <a:spLocks noChangeArrowheads="1"/>
          </p:cNvSpPr>
          <p:nvPr/>
        </p:nvSpPr>
        <p:spPr bwMode="auto">
          <a:xfrm>
            <a:off x="6672263" y="5489575"/>
            <a:ext cx="5102225" cy="11699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Павел Петрович</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Послушать вас, так мы находимся вне человечества, вне его законов. Помилуйте – логика истории требует…</a:t>
            </a:r>
          </a:p>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Да на что нам эта логика? Мы и без неё обходимся.</a:t>
            </a:r>
          </a:p>
        </p:txBody>
      </p:sp>
      <p:sp>
        <p:nvSpPr>
          <p:cNvPr id="102407" name="TextBox 4"/>
          <p:cNvSpPr txBox="1">
            <a:spLocks noChangeArrowheads="1"/>
          </p:cNvSpPr>
          <p:nvPr/>
        </p:nvSpPr>
        <p:spPr bwMode="auto">
          <a:xfrm>
            <a:off x="8105775" y="371475"/>
            <a:ext cx="3357563" cy="16319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пути совершенствования общественного и государственного устройства</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3426" name="TextBox 3"/>
          <p:cNvSpPr txBox="1">
            <a:spLocks noChangeArrowheads="1"/>
          </p:cNvSpPr>
          <p:nvPr/>
        </p:nvSpPr>
        <p:spPr bwMode="auto">
          <a:xfrm>
            <a:off x="222250" y="830263"/>
            <a:ext cx="4594225" cy="591026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Павел Петрович</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Вы оскорбляете русский народ! Русский народ не такой, каким вы его воображаете. Он свято чтит предания, он – патриархальный, он не может жить без веры. Вы идёте против своего народа?</a:t>
            </a:r>
          </a:p>
          <a:p>
            <a:pPr eaLnBrk="1" hangingPunct="1">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А хоть бы и так? Народ полагает, что когда гром гремит, это Илья пророк в колеснице по небу разъезжает. Что же? Мне соглашаться с ним? Да притом он русский, а разве я сам не русский? </a:t>
            </a:r>
          </a:p>
          <a:p>
            <a:pPr eaLnBrk="1" hangingPunct="1">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Павел Петрович</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Нет, вы не русский после всего, что вы сейчас сказали! Я вас за русского признать не могу.</a:t>
            </a:r>
          </a:p>
          <a:p>
            <a:pPr eaLnBrk="1" hangingPunct="1">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Мой дед землю пахал. Спросите любого из ваших же мужиков, в ком из нас – в вас или во мне – он скорее признает соотечественника. Вы и говорить-то с ним не умеете.</a:t>
            </a:r>
          </a:p>
          <a:p>
            <a:pPr eaLnBrk="1" hangingPunct="1">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Павел Петрович</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А вы говорите с ним и презираете его в то же время.</a:t>
            </a:r>
          </a:p>
          <a:p>
            <a:pPr eaLnBrk="1" hangingPunct="1">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4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Что ж, коли он заслуживает презрения?! </a:t>
            </a:r>
          </a:p>
        </p:txBody>
      </p:sp>
      <p:pic>
        <p:nvPicPr>
          <p:cNvPr id="103427" name="Рисунок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46700" y="258763"/>
            <a:ext cx="3194050"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28" name="Рисунок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983663" y="1208088"/>
            <a:ext cx="2873375" cy="411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TextBox 4"/>
          <p:cNvSpPr txBox="1">
            <a:spLocks noChangeArrowheads="1"/>
          </p:cNvSpPr>
          <p:nvPr/>
        </p:nvSpPr>
        <p:spPr bwMode="auto">
          <a:xfrm>
            <a:off x="927100" y="287338"/>
            <a:ext cx="3357563" cy="400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«крестьянский вопрос»</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03430" name="Рисунок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56450" y="4222750"/>
            <a:ext cx="1703388"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31" name="Рисунок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19700" y="3524250"/>
            <a:ext cx="1752600"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sp>
        <p:nvSpPr>
          <p:cNvPr id="21506" name="Овал 6"/>
          <p:cNvSpPr>
            <a:spLocks noChangeArrowheads="1"/>
          </p:cNvSpPr>
          <p:nvPr/>
        </p:nvSpPr>
        <p:spPr bwMode="auto">
          <a:xfrm>
            <a:off x="4775200" y="1873250"/>
            <a:ext cx="2236788" cy="2236788"/>
          </a:xfrm>
          <a:prstGeom prst="ellipse">
            <a:avLst/>
          </a:prstGeom>
          <a:solidFill>
            <a:srgbClr val="D9D9D9"/>
          </a:solidFill>
          <a:ln w="12700" algn="ctr">
            <a:solidFill>
              <a:srgbClr val="2F528F"/>
            </a:solidFill>
            <a:miter lim="800000"/>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значение образа дороги</a:t>
            </a:r>
          </a:p>
        </p:txBody>
      </p:sp>
      <p:sp>
        <p:nvSpPr>
          <p:cNvPr id="21507" name="TextBox 7"/>
          <p:cNvSpPr txBox="1">
            <a:spLocks noChangeArrowheads="1"/>
          </p:cNvSpPr>
          <p:nvPr/>
        </p:nvSpPr>
        <p:spPr bwMode="auto">
          <a:xfrm>
            <a:off x="334963" y="1628775"/>
            <a:ext cx="4083050" cy="16319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характеристика  пространства,  с его уникальными для определённой страны и времени особенностями</a:t>
            </a:r>
          </a:p>
        </p:txBody>
      </p:sp>
      <p:sp>
        <p:nvSpPr>
          <p:cNvPr id="21508" name="TextBox 8"/>
          <p:cNvSpPr txBox="1">
            <a:spLocks noChangeArrowheads="1"/>
          </p:cNvSpPr>
          <p:nvPr/>
        </p:nvSpPr>
        <p:spPr bwMode="auto">
          <a:xfrm>
            <a:off x="350838" y="3756025"/>
            <a:ext cx="4083050"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символ времени: движение из прошлого в будущее</a:t>
            </a:r>
          </a:p>
        </p:txBody>
      </p:sp>
      <p:sp>
        <p:nvSpPr>
          <p:cNvPr id="21509" name="TextBox 11"/>
          <p:cNvSpPr txBox="1">
            <a:spLocks noChangeArrowheads="1"/>
          </p:cNvSpPr>
          <p:nvPr/>
        </p:nvSpPr>
        <p:spPr bwMode="auto">
          <a:xfrm>
            <a:off x="7416800" y="3162300"/>
            <a:ext cx="3240088" cy="13223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испытания, преодоление трудностей, крестный путь</a:t>
            </a:r>
          </a:p>
        </p:txBody>
      </p:sp>
      <p:sp>
        <p:nvSpPr>
          <p:cNvPr id="21510" name="TextBox 12"/>
          <p:cNvSpPr txBox="1">
            <a:spLocks noChangeArrowheads="1"/>
          </p:cNvSpPr>
          <p:nvPr/>
        </p:nvSpPr>
        <p:spPr bwMode="auto">
          <a:xfrm>
            <a:off x="7416800" y="1093788"/>
            <a:ext cx="3240088" cy="193833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нравственный выбор, духовные искания, путь к обретению или потере себя, своих жизненных ориентиров</a:t>
            </a:r>
          </a:p>
        </p:txBody>
      </p:sp>
      <p:sp>
        <p:nvSpPr>
          <p:cNvPr id="21511" name="TextBox 13"/>
          <p:cNvSpPr txBox="1">
            <a:spLocks noChangeArrowheads="1"/>
          </p:cNvSpPr>
          <p:nvPr/>
        </p:nvSpPr>
        <p:spPr bwMode="auto">
          <a:xfrm>
            <a:off x="7416800" y="260350"/>
            <a:ext cx="3240088" cy="7080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жизненный путь человека, его судьба</a:t>
            </a:r>
          </a:p>
        </p:txBody>
      </p:sp>
      <p:sp>
        <p:nvSpPr>
          <p:cNvPr id="21512" name="TextBox 14"/>
          <p:cNvSpPr txBox="1">
            <a:spLocks noChangeArrowheads="1"/>
          </p:cNvSpPr>
          <p:nvPr/>
        </p:nvSpPr>
        <p:spPr bwMode="auto">
          <a:xfrm>
            <a:off x="7416800" y="4694238"/>
            <a:ext cx="3240088" cy="193833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развитие человеческой души, обретение и переработка нового опыта, духовные поиски</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4450" name="TextBox 1"/>
          <p:cNvSpPr txBox="1">
            <a:spLocks noChangeArrowheads="1"/>
          </p:cNvSpPr>
          <p:nvPr/>
        </p:nvSpPr>
        <p:spPr bwMode="auto">
          <a:xfrm>
            <a:off x="406400" y="371475"/>
            <a:ext cx="4594225" cy="10779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Нравственные болезни происходят от безобразного состояния общества. Исправьте общество – и болезней не будет.</a:t>
            </a:r>
            <a:endPar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4451" name="TextBox 3"/>
          <p:cNvSpPr txBox="1">
            <a:spLocks noChangeArrowheads="1"/>
          </p:cNvSpPr>
          <p:nvPr/>
        </p:nvSpPr>
        <p:spPr bwMode="auto">
          <a:xfrm>
            <a:off x="406400" y="2090738"/>
            <a:ext cx="4594225" cy="32924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(в разговоре с Одинцовой): Изучать отдельные личности не стоит руда. Все люди друг на друга похожи как телом, так и душой; у каждого из нас мозг, селезёнка, сердце, лёгкие одинаково устроены; и так называемые нравственные качества одни и те же у всех, небольшие видоизменения ничего не значат. Достаточно одного человеческого экземпляра, чтобы судить обо всех других. Люди что деревья в лесу; ни один ботаник не станет заниматься каждою отдельною берёзой.</a:t>
            </a:r>
          </a:p>
        </p:txBody>
      </p:sp>
      <p:sp>
        <p:nvSpPr>
          <p:cNvPr id="104452" name="TextBox 9"/>
          <p:cNvSpPr txBox="1">
            <a:spLocks noChangeArrowheads="1"/>
          </p:cNvSpPr>
          <p:nvPr/>
        </p:nvSpPr>
        <p:spPr bwMode="auto">
          <a:xfrm>
            <a:off x="5697538" y="371475"/>
            <a:ext cx="4594225" cy="157003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Аркадий</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И природа пустяки?</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И природа пустяки в том значении, в каком ты её понимаешь. Природа не храм, а мастерская, и человек в ней работник.</a:t>
            </a:r>
          </a:p>
        </p:txBody>
      </p:sp>
      <p:sp>
        <p:nvSpPr>
          <p:cNvPr id="104453" name="TextBox 7"/>
          <p:cNvSpPr txBox="1">
            <a:spLocks noChangeArrowheads="1"/>
          </p:cNvSpPr>
          <p:nvPr/>
        </p:nvSpPr>
        <p:spPr bwMode="auto">
          <a:xfrm>
            <a:off x="5697538" y="2090738"/>
            <a:ext cx="4594225" cy="206216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И что за таинственные отношения между мужчиной и женщиной? Мы, физиологи, знаем, какие это отношения. Ты проштудируй-ка анатомию глаза: откуда тут взяться, как ты говоришь, загадочному взгляду? Это всё </a:t>
            </a:r>
            <a:r>
              <a:rPr lang="ru-RU" altLang="ru-RU" sz="1600">
                <a:solidFill>
                  <a:srgbClr val="C00000"/>
                </a:solidFill>
                <a:latin typeface="Verdana" panose="020B0604030504040204" pitchFamily="34" charset="0"/>
                <a:ea typeface="Verdana" panose="020B0604030504040204" pitchFamily="34" charset="0"/>
                <a:cs typeface="Verdana" panose="020B0604030504040204" pitchFamily="34" charset="0"/>
              </a:rPr>
              <a:t>романтизм, чепуха, гниль, художество</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a:t>
            </a:r>
            <a:endPar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4454" name="TextBox 5"/>
          <p:cNvSpPr txBox="1">
            <a:spLocks noChangeArrowheads="1"/>
          </p:cNvSpPr>
          <p:nvPr/>
        </p:nvSpPr>
        <p:spPr bwMode="auto">
          <a:xfrm>
            <a:off x="5697538" y="4367213"/>
            <a:ext cx="3357562" cy="10160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представление об уникальности человеческой личности</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4455" name="TextBox 6"/>
          <p:cNvSpPr txBox="1">
            <a:spLocks noChangeArrowheads="1"/>
          </p:cNvSpPr>
          <p:nvPr/>
        </p:nvSpPr>
        <p:spPr bwMode="auto">
          <a:xfrm>
            <a:off x="5697538" y="5599113"/>
            <a:ext cx="3357562" cy="400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отношение к любви</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4456" name="TextBox 8"/>
          <p:cNvSpPr txBox="1">
            <a:spLocks noChangeArrowheads="1"/>
          </p:cNvSpPr>
          <p:nvPr/>
        </p:nvSpPr>
        <p:spPr bwMode="auto">
          <a:xfrm>
            <a:off x="5697538" y="6215063"/>
            <a:ext cx="3357562" cy="400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отношение к природе</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5474" name="TextBox 6"/>
          <p:cNvSpPr txBox="1">
            <a:spLocks noChangeArrowheads="1"/>
          </p:cNvSpPr>
          <p:nvPr/>
        </p:nvSpPr>
        <p:spPr bwMode="auto">
          <a:xfrm>
            <a:off x="504825" y="3224213"/>
            <a:ext cx="5275263" cy="329247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Что это? Твой отец играет на виолончели?</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Аркадий</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Чему же ты смеёшься?</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Помилуй! В сорок четыре года человек, отец семейства, в уезде – играет на виолончели! Третьего дня, я смотрю, он Пушкина читает. Растолкуй ему, пожалуйста, что это никуда не годится. Ведь он не мальчик: пора бросить эту ерунду. И охота же быть романтиком в нынешнее время! Дай ему что-нибудь дельное почитать.</a:t>
            </a:r>
          </a:p>
        </p:txBody>
      </p:sp>
      <p:sp>
        <p:nvSpPr>
          <p:cNvPr id="105475" name="TextBox 8"/>
          <p:cNvSpPr txBox="1">
            <a:spLocks noChangeArrowheads="1"/>
          </p:cNvSpPr>
          <p:nvPr/>
        </p:nvSpPr>
        <p:spPr bwMode="auto">
          <a:xfrm>
            <a:off x="504825" y="733425"/>
            <a:ext cx="5275263" cy="206216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Павел Петрович</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Вы, стало быть, искусства не признаёте?</a:t>
            </a:r>
          </a:p>
          <a:p>
            <a:pPr eaLnBrk="1" hangingPunct="1">
              <a:lnSpc>
                <a:spcPct val="100000"/>
              </a:lnSpc>
              <a:spcBef>
                <a:spcPct val="0"/>
              </a:spcBef>
              <a:buFontTx/>
              <a:buNone/>
            </a:pPr>
            <a:endPar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600" b="1">
                <a:solidFill>
                  <a:srgbClr val="000000"/>
                </a:solidFill>
                <a:latin typeface="Verdana" panose="020B0604030504040204" pitchFamily="34" charset="0"/>
                <a:ea typeface="Verdana" panose="020B0604030504040204" pitchFamily="34" charset="0"/>
                <a:cs typeface="Verdana" panose="020B0604030504040204" pitchFamily="34" charset="0"/>
              </a:rPr>
              <a:t>Базаров</a:t>
            </a: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 Порядочный химик в двадцать раз полезнее всякого поэта. Рафаэль гроша медного не стоит. Это всё романтизм, гниль, художество. Важно то, что дважды два четыре, а остальное всё пустяки. </a:t>
            </a:r>
          </a:p>
        </p:txBody>
      </p:sp>
      <p:sp>
        <p:nvSpPr>
          <p:cNvPr id="105476" name="TextBox 3"/>
          <p:cNvSpPr txBox="1">
            <a:spLocks noChangeArrowheads="1"/>
          </p:cNvSpPr>
          <p:nvPr/>
        </p:nvSpPr>
        <p:spPr bwMode="auto">
          <a:xfrm>
            <a:off x="6784975" y="161925"/>
            <a:ext cx="3357563" cy="400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отношение к искусству</a:t>
            </a:r>
            <a:endPar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05477" name="Рисунок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411913" y="968375"/>
            <a:ext cx="4214812" cy="542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6498" name="Picture 6" descr="Скачать сочинение на тему отношение базарова к родителям // Файлы здесь"/>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50200" y="4265613"/>
            <a:ext cx="2717800"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499" name="Picture 2" descr="Отцы и дети фильм 2008 - Делаем фенечки своими руками"/>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0" y="0"/>
            <a:ext cx="3455988"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0" name="Picture 4" descr="Владимир Георгиевич Богин - фотогалерея"/>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19513" y="1773238"/>
            <a:ext cx="3089275"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1" name="Picture 8"/>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240463" y="2997200"/>
            <a:ext cx="215900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2" name="Text Box 2"/>
          <p:cNvSpPr txBox="1">
            <a:spLocks noChangeArrowheads="1"/>
          </p:cNvSpPr>
          <p:nvPr/>
        </p:nvSpPr>
        <p:spPr bwMode="auto">
          <a:xfrm>
            <a:off x="4329113" y="-9525"/>
            <a:ext cx="8140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духовная эволюция Евгения Базарова</a:t>
            </a:r>
          </a:p>
        </p:txBody>
      </p:sp>
      <p:sp>
        <p:nvSpPr>
          <p:cNvPr id="106503" name="Text Box 2"/>
          <p:cNvSpPr txBox="1">
            <a:spLocks noChangeArrowheads="1"/>
          </p:cNvSpPr>
          <p:nvPr/>
        </p:nvSpPr>
        <p:spPr bwMode="auto">
          <a:xfrm>
            <a:off x="352425" y="2130425"/>
            <a:ext cx="3017838" cy="831850"/>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Евгений Базаров в начале романа</a:t>
            </a:r>
          </a:p>
        </p:txBody>
      </p:sp>
      <p:sp>
        <p:nvSpPr>
          <p:cNvPr id="8" name="Text Box 2"/>
          <p:cNvSpPr txBox="1">
            <a:spLocks noChangeArrowheads="1"/>
          </p:cNvSpPr>
          <p:nvPr/>
        </p:nvSpPr>
        <p:spPr bwMode="auto">
          <a:xfrm>
            <a:off x="352425" y="3286125"/>
            <a:ext cx="3017838" cy="1322388"/>
          </a:xfrm>
          <a:prstGeom prst="rect">
            <a:avLst/>
          </a:prstGeom>
          <a:solidFill>
            <a:schemeClr val="bg1">
              <a:lumMod val="95000"/>
            </a:schemeClr>
          </a:solid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искренне убеждён в своих социально-политических взглядах </a:t>
            </a:r>
          </a:p>
        </p:txBody>
      </p:sp>
      <p:sp>
        <p:nvSpPr>
          <p:cNvPr id="9" name="Text Box 2"/>
          <p:cNvSpPr txBox="1">
            <a:spLocks noChangeArrowheads="1"/>
          </p:cNvSpPr>
          <p:nvPr/>
        </p:nvSpPr>
        <p:spPr bwMode="auto">
          <a:xfrm>
            <a:off x="352425" y="4964113"/>
            <a:ext cx="5586413" cy="1014412"/>
          </a:xfrm>
          <a:prstGeom prst="rect">
            <a:avLst/>
          </a:prstGeom>
          <a:solidFill>
            <a:schemeClr val="bg1">
              <a:lumMod val="95000"/>
            </a:schemeClr>
          </a:solidFill>
          <a:ln>
            <a:noFill/>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недооценивает духовную составляющую человеческой личности и жизни</a:t>
            </a:r>
          </a:p>
        </p:txBody>
      </p:sp>
      <p:sp>
        <p:nvSpPr>
          <p:cNvPr id="106506" name="Text Box 2"/>
          <p:cNvSpPr txBox="1">
            <a:spLocks noChangeArrowheads="1"/>
          </p:cNvSpPr>
          <p:nvPr/>
        </p:nvSpPr>
        <p:spPr bwMode="auto">
          <a:xfrm>
            <a:off x="6226175" y="468313"/>
            <a:ext cx="5764213" cy="461962"/>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2400">
                <a:solidFill>
                  <a:srgbClr val="000000"/>
                </a:solidFill>
                <a:latin typeface="Verdana" panose="020B0604030504040204" pitchFamily="34" charset="0"/>
                <a:ea typeface="Verdana" panose="020B0604030504040204" pitchFamily="34" charset="0"/>
                <a:cs typeface="Verdana" panose="020B0604030504040204" pitchFamily="34" charset="0"/>
              </a:rPr>
              <a:t>Евгений Базаров в конце романа</a:t>
            </a:r>
          </a:p>
        </p:txBody>
      </p:sp>
      <p:sp>
        <p:nvSpPr>
          <p:cNvPr id="106507" name="Text Box 2"/>
          <p:cNvSpPr txBox="1">
            <a:spLocks noChangeArrowheads="1"/>
          </p:cNvSpPr>
          <p:nvPr/>
        </p:nvSpPr>
        <p:spPr bwMode="auto">
          <a:xfrm>
            <a:off x="7172325" y="1025525"/>
            <a:ext cx="4830763" cy="10779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не отказывается от своих убеждений, однако чувствует их недостаточность для объяснения всей сложности и многогранности жизни</a:t>
            </a:r>
          </a:p>
        </p:txBody>
      </p:sp>
      <p:sp>
        <p:nvSpPr>
          <p:cNvPr id="106508" name="Text Box 2"/>
          <p:cNvSpPr txBox="1">
            <a:spLocks noChangeArrowheads="1"/>
          </p:cNvSpPr>
          <p:nvPr/>
        </p:nvSpPr>
        <p:spPr bwMode="auto">
          <a:xfrm>
            <a:off x="8485188" y="2208213"/>
            <a:ext cx="3505200" cy="18161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всё чаще сталкивается с духовной составляющей жизни человека, признаёт власть любви, убеждается, что человек более сложен, но и более интересен, чем предполагают материалисты</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1C29A4"/>
        </a:solidFill>
        <a:effectLst/>
      </p:bgPr>
    </p:bg>
    <p:spTree>
      <p:nvGrpSpPr>
        <p:cNvPr id="1" name=""/>
        <p:cNvGrpSpPr/>
        <p:nvPr/>
      </p:nvGrpSpPr>
      <p:grpSpPr>
        <a:xfrm>
          <a:off x="0" y="0"/>
          <a:ext cx="0" cy="0"/>
          <a:chOff x="0" y="0"/>
          <a:chExt cx="0" cy="0"/>
        </a:xfrm>
      </p:grpSpPr>
      <p:grpSp>
        <p:nvGrpSpPr>
          <p:cNvPr id="107522" name="Группа 3"/>
          <p:cNvGrpSpPr>
            <a:grpSpLocks/>
          </p:cNvGrpSpPr>
          <p:nvPr/>
        </p:nvGrpSpPr>
        <p:grpSpPr bwMode="auto">
          <a:xfrm>
            <a:off x="982663" y="260350"/>
            <a:ext cx="10729912" cy="866775"/>
            <a:chOff x="982663" y="214313"/>
            <a:chExt cx="10729912" cy="866775"/>
          </a:xfrm>
        </p:grpSpPr>
        <p:sp>
          <p:nvSpPr>
            <p:cNvPr id="2" name="Скругленный прямоугольник 1"/>
            <p:cNvSpPr/>
            <p:nvPr/>
          </p:nvSpPr>
          <p:spPr>
            <a:xfrm>
              <a:off x="982663" y="214313"/>
              <a:ext cx="10729912" cy="8667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rgbClr val="FFFFFF"/>
                </a:solidFill>
              </a:endParaRPr>
            </a:p>
          </p:txBody>
        </p:sp>
        <p:sp>
          <p:nvSpPr>
            <p:cNvPr id="107528" name="TextBox 2"/>
            <p:cNvSpPr txBox="1">
              <a:spLocks noChangeArrowheads="1"/>
            </p:cNvSpPr>
            <p:nvPr/>
          </p:nvSpPr>
          <p:spPr bwMode="auto">
            <a:xfrm>
              <a:off x="1055018" y="447645"/>
              <a:ext cx="10369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Arial" panose="020B0604020202020204" pitchFamily="34" charset="0"/>
                <a:buNone/>
              </a:pPr>
              <a:r>
                <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rPr>
                <a:t>герои, воплотившие лучшие черты национального характера</a:t>
              </a:r>
            </a:p>
          </p:txBody>
        </p:sp>
      </p:grpSp>
      <p:sp>
        <p:nvSpPr>
          <p:cNvPr id="11" name="TextBox 4"/>
          <p:cNvSpPr txBox="1">
            <a:spLocks noChangeArrowheads="1"/>
          </p:cNvSpPr>
          <p:nvPr/>
        </p:nvSpPr>
        <p:spPr bwMode="auto">
          <a:xfrm>
            <a:off x="1023938" y="5875338"/>
            <a:ext cx="5040312"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Матрёна Тимофеевна</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Н.А.Некрасов «Кому на Руси жить хорошо»</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4"/>
          <p:cNvSpPr txBox="1">
            <a:spLocks noChangeArrowheads="1"/>
          </p:cNvSpPr>
          <p:nvPr/>
        </p:nvSpPr>
        <p:spPr bwMode="auto">
          <a:xfrm>
            <a:off x="6402388" y="5876925"/>
            <a:ext cx="5040312" cy="615950"/>
          </a:xfrm>
          <a:prstGeom prst="rect">
            <a:avLst/>
          </a:prstGeom>
          <a:solidFill>
            <a:schemeClr val="bg1">
              <a:lumMod val="85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800">
                <a:solidFill>
                  <a:srgbClr val="000000"/>
                </a:solidFill>
                <a:latin typeface="Verdana" panose="020B0604030504040204" pitchFamily="34" charset="0"/>
                <a:ea typeface="Verdana" panose="020B0604030504040204" pitchFamily="34" charset="0"/>
                <a:cs typeface="Verdana" panose="020B0604030504040204" pitchFamily="34" charset="0"/>
              </a:rPr>
              <a:t>Савелий</a:t>
            </a:r>
          </a:p>
          <a:p>
            <a:pPr algn="ctr">
              <a:spcBef>
                <a:spcPct val="0"/>
              </a:spcBef>
              <a:buFont typeface="Arial" panose="020B0604020202020204" pitchFamily="34" charset="0"/>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Н.А.Некрасов «Кому на Руси жить хорошо»</a:t>
            </a:r>
            <a:endParaRPr lang="ru-RU" altLang="ru-RU" sz="20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07525" name="Рисунок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09775" y="1341438"/>
            <a:ext cx="3068638"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6" name="Рисунок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00925" y="1360488"/>
            <a:ext cx="3043238" cy="43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430463" y="166688"/>
            <a:ext cx="3757612" cy="471487"/>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Матрёна Тимофеевна</a:t>
            </a:r>
          </a:p>
        </p:txBody>
      </p:sp>
      <p:pic>
        <p:nvPicPr>
          <p:cNvPr id="108547" name="Рисунок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35813" y="263525"/>
            <a:ext cx="4492625" cy="633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530350" y="814388"/>
            <a:ext cx="3421063" cy="8318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Спросите вы Корчагину</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Матрену Тимофеевну,</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Она же: губернаторша...</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p:cNvSpPr txBox="1"/>
          <p:nvPr/>
        </p:nvSpPr>
        <p:spPr>
          <a:xfrm>
            <a:off x="306388" y="1863725"/>
            <a:ext cx="3419475" cy="28003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Матрена Тимофеевна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Осанистая женщина,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Широкая и плотная,</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Лет тридцати осьми.</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Красива; волос с проседью,</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Глаза большие, строгие,</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Ресницы богатейшие,</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Сурова и смугла.</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На ней рубаха белая,</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Да сарафан коротенький.</a:t>
            </a:r>
          </a:p>
          <a:p>
            <a:pPr eaLnBrk="1" hangingPunct="1">
              <a:lnSpc>
                <a:spcPct val="100000"/>
              </a:lnSpc>
              <a:spcBef>
                <a:spcPct val="0"/>
              </a:spcBef>
              <a:buFontTx/>
              <a:buNone/>
            </a:pPr>
            <a:r>
              <a:rPr lang="ru-RU" altLang="ru-RU" sz="1600">
                <a:solidFill>
                  <a:srgbClr val="000000"/>
                </a:solidFill>
                <a:latin typeface="Verdana" panose="020B0604030504040204" pitchFamily="34" charset="0"/>
                <a:ea typeface="Verdana" panose="020B0604030504040204" pitchFamily="34" charset="0"/>
                <a:cs typeface="Verdana" panose="020B0604030504040204" pitchFamily="34" charset="0"/>
              </a:rPr>
              <a:t>Да серп через плечо.</a:t>
            </a: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4051300" y="3760788"/>
            <a:ext cx="3419475" cy="2678112"/>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И та святая старица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Рассказывала мне: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«Ключи от счастья женского,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От нашей вольной волюшки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Заброшены, потеряны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 бога самого!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Отцы-пустынножители,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жены непорочные,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книжники-начетчики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Их ищут — не найдут!</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Пропали! думать надобно,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Сглонула рыба их...</a:t>
            </a:r>
            <a:endParaRPr lang="ru-RU" altLang="ru-RU" sz="11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9570"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60825" y="2962275"/>
            <a:ext cx="7602538"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1" name="Рисунок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89888" y="171450"/>
            <a:ext cx="3709987" cy="24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20688" y="363538"/>
            <a:ext cx="3308350" cy="13843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Мне счастье в девках выпало: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 нас была хорошая,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Непьющая семья.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За батюшкой, за матушкой,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у Христа за пазухой,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Жила я, молодцы.</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109573" name="Рисунок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011613" y="179388"/>
            <a:ext cx="3549650" cy="241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92125" y="2290763"/>
            <a:ext cx="3236913" cy="9540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Так к делу приобыкла 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добрая работница,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петь-плясать охотница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смолоду была.</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492125" y="3613150"/>
            <a:ext cx="3236913" cy="267652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выискался суженый,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На горе — чужанин!</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Филипп Корчагин — питерщик,</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 мастерству печник.</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Пригож — румян, широк — могуч,</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Рус волосом, тих говором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Пал на́ сердце Филипп! </a:t>
            </a:r>
          </a:p>
          <a:p>
            <a:pPr eaLnBrk="1" hangingPunct="1">
              <a:lnSpc>
                <a:spcPct val="100000"/>
              </a:lnSpc>
              <a:spcBef>
                <a:spcPct val="0"/>
              </a:spcBef>
              <a:buFontTx/>
              <a:buNone/>
            </a:pPr>
            <a:endPar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…Должно быть, так я думаю,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Тогда и было счастьице...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больше вряд когда!</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2390775" y="6257925"/>
            <a:ext cx="1503363" cy="473075"/>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семья</a:t>
            </a:r>
          </a:p>
        </p:txBody>
      </p:sp>
      <p:sp>
        <p:nvSpPr>
          <p:cNvPr id="10" name="TextBox 9"/>
          <p:cNvSpPr txBox="1"/>
          <p:nvPr/>
        </p:nvSpPr>
        <p:spPr>
          <a:xfrm>
            <a:off x="2390775" y="3009900"/>
            <a:ext cx="1503363" cy="471488"/>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труд</a:t>
            </a:r>
          </a:p>
        </p:txBody>
      </p:sp>
      <p:sp>
        <p:nvSpPr>
          <p:cNvPr id="11" name="TextBox 10"/>
          <p:cNvSpPr txBox="1"/>
          <p:nvPr/>
        </p:nvSpPr>
        <p:spPr>
          <a:xfrm>
            <a:off x="2366963" y="1630363"/>
            <a:ext cx="1503362" cy="473075"/>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любовь</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420688" y="363538"/>
            <a:ext cx="3308350" cy="16002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Семья была большущая,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Сварливая... попала 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 девичьей холи в ад!</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работу муж отправился,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Молчать, терпеть советовал:</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 плюй на раскаленное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Железо — зашипит!</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4"/>
          <p:cNvSpPr txBox="1"/>
          <p:nvPr/>
        </p:nvSpPr>
        <p:spPr>
          <a:xfrm>
            <a:off x="420688" y="2127250"/>
            <a:ext cx="3308350" cy="95567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Как велено, так сделано: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Ходила с гневом на сердце,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лишнего не молвила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Словечка никому,</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p:cNvSpPr txBox="1"/>
          <p:nvPr/>
        </p:nvSpPr>
        <p:spPr>
          <a:xfrm>
            <a:off x="2524125" y="2967038"/>
            <a:ext cx="1914525" cy="461962"/>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терпение</a:t>
            </a:r>
          </a:p>
        </p:txBody>
      </p:sp>
      <p:sp>
        <p:nvSpPr>
          <p:cNvPr id="6" name="TextBox 5"/>
          <p:cNvSpPr txBox="1"/>
          <p:nvPr/>
        </p:nvSpPr>
        <p:spPr>
          <a:xfrm>
            <a:off x="482600" y="3848100"/>
            <a:ext cx="3308350" cy="22479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Зимой пришел Филиппушка,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горя словно не было!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Запела, как певала 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родительском дому.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Мы были однолеточки,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 трогай нас — нам весело,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Всегда у нас лады.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То правда, что и мужа-то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Такого, как Филиппушка,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Со свечкой поискать...»</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2901950" y="5943600"/>
            <a:ext cx="1912938" cy="461963"/>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лад</a:t>
            </a:r>
          </a:p>
        </p:txBody>
      </p:sp>
      <p:pic>
        <p:nvPicPr>
          <p:cNvPr id="110599" name="Рисунок 8"/>
          <p:cNvPicPr>
            <a:picLocks noChangeAspect="1" noChangeArrowheads="1"/>
          </p:cNvPicPr>
          <p:nvPr/>
        </p:nvPicPr>
        <p:blipFill>
          <a:blip r:embed="rId3" cstate="email">
            <a:extLst>
              <a:ext uri="{28A0092B-C50C-407E-A947-70E740481C1C}">
                <a14:useLocalDpi xmlns:a14="http://schemas.microsoft.com/office/drawing/2010/main"/>
              </a:ext>
            </a:extLst>
          </a:blip>
          <a:srcRect b="1947"/>
          <a:stretch>
            <a:fillRect/>
          </a:stretch>
        </p:blipFill>
        <p:spPr bwMode="auto">
          <a:xfrm>
            <a:off x="5832475" y="227013"/>
            <a:ext cx="5229225" cy="64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590550" y="368300"/>
            <a:ext cx="3306763" cy="375602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Филипп на Благовещенье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Ушел, а на Казанскую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сына родила.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писаный был Демушка!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Краса взята у солнышка,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 снегу белизна,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 маку губы алые,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Бровь черная у соболя,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 соболя сибирского,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 сокола глаза!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Весь гнев с души красавец мой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Согнал улыбкой ангельской,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солнышко весеннее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Сгоняет снег с полей...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 стала я тревожиться,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Что ни велят — работаю,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ни бранят — молчу.</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p:cNvSpPr txBox="1"/>
          <p:nvPr/>
        </p:nvSpPr>
        <p:spPr>
          <a:xfrm>
            <a:off x="3167063" y="3971925"/>
            <a:ext cx="2212975" cy="461963"/>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материнство</a:t>
            </a:r>
          </a:p>
        </p:txBody>
      </p:sp>
      <p:sp>
        <p:nvSpPr>
          <p:cNvPr id="5" name="TextBox 4"/>
          <p:cNvSpPr txBox="1"/>
          <p:nvPr/>
        </p:nvSpPr>
        <p:spPr>
          <a:xfrm>
            <a:off x="590550" y="4895850"/>
            <a:ext cx="3306763" cy="16002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Всему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покорилась: первая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 постели Тимофеевна.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Последняя — в постель;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За всех, про всех работаю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Лишь деточек не трогайте!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За них горой стояла я...</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8"/>
          <p:cNvSpPr txBox="1"/>
          <p:nvPr/>
        </p:nvSpPr>
        <p:spPr>
          <a:xfrm>
            <a:off x="6281738" y="368300"/>
            <a:ext cx="3308350" cy="73977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Коли терпеть, так матери,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перед богом грешница,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не дитя мое!</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8553450" y="1262063"/>
            <a:ext cx="3048000" cy="830262"/>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самоотверженная любовь к детям</a:t>
            </a:r>
          </a:p>
        </p:txBody>
      </p:sp>
      <p:pic>
        <p:nvPicPr>
          <p:cNvPr id="111623" name="Рисунок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80113" y="2208213"/>
            <a:ext cx="3870325" cy="445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7735888" y="5118100"/>
            <a:ext cx="3862387" cy="461963"/>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способность простить</a:t>
            </a:r>
          </a:p>
        </p:txBody>
      </p:sp>
      <p:pic>
        <p:nvPicPr>
          <p:cNvPr id="112643" name="Рисунок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1488" y="295275"/>
            <a:ext cx="3176587" cy="429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71488" y="4851400"/>
            <a:ext cx="3176587" cy="831850"/>
          </a:xfrm>
          <a:prstGeom prst="rect">
            <a:avLst/>
          </a:prstGeom>
          <a:solidFill>
            <a:schemeClr val="accent1">
              <a:lumMod val="50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2400">
                <a:solidFill>
                  <a:srgbClr val="FFFFFF"/>
                </a:solidFill>
                <a:latin typeface="Verdana" panose="020B0604030504040204" pitchFamily="34" charset="0"/>
                <a:ea typeface="Verdana" panose="020B0604030504040204" pitchFamily="34" charset="0"/>
                <a:cs typeface="Verdana" panose="020B0604030504040204" pitchFamily="34" charset="0"/>
              </a:rPr>
              <a:t>способность преодолеть горе</a:t>
            </a:r>
          </a:p>
        </p:txBody>
      </p:sp>
      <p:sp>
        <p:nvSpPr>
          <p:cNvPr id="5" name="TextBox 4"/>
          <p:cNvSpPr txBox="1"/>
          <p:nvPr/>
        </p:nvSpPr>
        <p:spPr>
          <a:xfrm>
            <a:off x="4087813" y="696913"/>
            <a:ext cx="3306762" cy="20320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Носила я Демидушку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 поженкам... лелеяла...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Да взъелася свекровь,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зыкнула, как рыкнула: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«Оставь его у дедушки,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 много с ним нажнешь!»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Запугана, заругана,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Перечить не посмела 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Оставила дитя.</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p:cNvSpPr txBox="1"/>
          <p:nvPr/>
        </p:nvSpPr>
        <p:spPr>
          <a:xfrm>
            <a:off x="4087813" y="3059113"/>
            <a:ext cx="3306762" cy="73977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Терпи, многокручинная!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Терпи, многострадальная!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Нам правды не найти</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4087813" y="4313238"/>
            <a:ext cx="3306762" cy="9540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Уж двадцать лет, как Демушка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Дерновым одеялечком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Прикрыт, — все жаль сердечного!</a:t>
            </a:r>
            <a:endParaRPr lang="ru-RU" altLang="ru-RU" sz="12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8013700" y="1092200"/>
            <a:ext cx="3306763" cy="3756025"/>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Еще молюсь (не образу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Теперь Савелий кланялся),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Чтоб сердце гневной матери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Смягчил господь... Прости!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«Давно простила, дедушка!»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Вздохнул Савелий... — Внученька!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внученька! — «Что, дедушка?»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По-прежнему взгляни!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Взглянула я по-прежнему.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Савельюшка засматривал</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Мне в очи; спину старую</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Пытался разогнуть.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Совсем стал белый дедушка.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 обняла старинушку,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И долго у креста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Сидели мы и плакали.</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3666" name="Рисунок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61175" y="107950"/>
            <a:ext cx="5005388" cy="36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25438" y="157163"/>
            <a:ext cx="3000375" cy="461645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Чуть справились с бесхлебицей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Рекрутчина пришла.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Да я не беспокоилась: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Уж за семью Филиппову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солдаты брат ушел…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дело не поправилось,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Пропали мы, жена!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Где видано, где слыхано: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Давно ли взяли старшего,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Теперь меньшого дай!</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Сказать бы губернатору,</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Так он бы задал им!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Всего и попросить-то бы,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Чтоб он по нашей волости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Очередные росписи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Поверить повелел.</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Да сунься-ка!..» Заплакали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Свекровушка, золовушка,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А я... То было холодно,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Теперь огнем горю!</a:t>
            </a:r>
            <a:endParaRPr lang="ru-RU" altLang="ru-RU" sz="11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Box 3"/>
          <p:cNvSpPr txBox="1"/>
          <p:nvPr/>
        </p:nvSpPr>
        <p:spPr>
          <a:xfrm>
            <a:off x="325438" y="4891088"/>
            <a:ext cx="3000375" cy="16002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Не знала я, что делала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(Да, видно, надоумила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Владычица!)... Как брошусь 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Ей в ноги: «Заступись!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Обманом, не по-божески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Кормильца и родителя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 деточек берут!»</a:t>
            </a:r>
            <a:endParaRPr lang="ru-RU" altLang="ru-RU" sz="11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4"/>
          <p:cNvSpPr txBox="1"/>
          <p:nvPr/>
        </p:nvSpPr>
        <p:spPr>
          <a:xfrm>
            <a:off x="3594100" y="157163"/>
            <a:ext cx="2998788" cy="738187"/>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Послали в Клин нарочного,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Всю истину доведали,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Филиппушку спасли.</a:t>
            </a:r>
            <a:endParaRPr lang="ru-RU" altLang="ru-RU" sz="11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p:cNvSpPr txBox="1"/>
          <p:nvPr/>
        </p:nvSpPr>
        <p:spPr>
          <a:xfrm>
            <a:off x="3594100" y="1089025"/>
            <a:ext cx="2998788" cy="4186238"/>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Хорошо, светло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мире божием!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Хорошо, легко,</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Ясно на́ сердце.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Мы идем, идем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Остановимся,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На леса, луга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Полюбуемся.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Полюбуемся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Да послушаем,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шумят-бегут</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Воды вешние.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Как поет-звенит</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Жавороночек!</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Мы стоим, глядим...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Очи встретятся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Усмехнемся мы.</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Усмехнется нам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Лиодорушка.</a:t>
            </a:r>
            <a:endParaRPr lang="ru-RU" altLang="ru-RU" sz="11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5892800" y="4151313"/>
            <a:ext cx="2297113" cy="22479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Прилетела в дом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Сизым голубем...</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Поклонился мне</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Свекор-батюшка,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Поклонилася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Мать-свекровушка,</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Деверья, зятья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Поклонилися,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Поклонилися,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Повинилися!</a:t>
            </a:r>
            <a:endParaRPr lang="ru-RU" altLang="ru-RU" sz="11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8772525" y="3182938"/>
            <a:ext cx="3094038" cy="1168400"/>
          </a:xfrm>
          <a:prstGeom prst="rect">
            <a:avLst/>
          </a:prstGeom>
          <a:solidFill>
            <a:schemeClr val="bg1">
              <a:lumMod val="95000"/>
            </a:schemeClr>
          </a:solidFill>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 Что дальше? </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Домом правлю я,</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Рощу детей... На радость ли?</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Вам тоже надо знать.</a:t>
            </a:r>
          </a:p>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Пять сыновей!</a:t>
            </a:r>
            <a:endParaRPr lang="ru-RU" altLang="ru-RU" sz="11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113673" name="TextBox 8"/>
          <p:cNvSpPr txBox="1">
            <a:spLocks noChangeArrowheads="1"/>
          </p:cNvSpPr>
          <p:nvPr/>
        </p:nvSpPr>
        <p:spPr bwMode="auto">
          <a:xfrm>
            <a:off x="8401050" y="4503738"/>
            <a:ext cx="3465513" cy="2246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ru-RU" altLang="ru-RU" sz="1400">
                <a:solidFill>
                  <a:srgbClr val="000000"/>
                </a:solidFill>
                <a:latin typeface="Verdana" panose="020B0604030504040204" pitchFamily="34" charset="0"/>
                <a:ea typeface="Verdana" panose="020B0604030504040204" pitchFamily="34" charset="0"/>
                <a:cs typeface="Verdana" panose="020B0604030504040204" pitchFamily="34" charset="0"/>
              </a:rPr>
              <a:t>В обычном смысле Матрёну Тимофеевну нельзя назвать счастливой, и сама она не считает себя таковой, однако если счастье – это развитие души, её движение, созидание внутреннего Дома, то героиня Н.А.Некрасова счастлива: в каждом жизненном испытании она обретала духовный опыт.</a:t>
            </a:r>
          </a:p>
        </p:txBody>
      </p:sp>
    </p:spTree>
  </p:cSld>
  <p:clrMapOvr>
    <a:masterClrMapping/>
  </p:clrMapOvr>
</p:sld>
</file>

<file path=ppt/theme/theme1.xml><?xml version="1.0" encoding="utf-8"?>
<a:theme xmlns:a="http://schemas.openxmlformats.org/drawingml/2006/main" name="1_Тема Office">
  <a:themeElements>
    <a:clrScheme name="1_Тема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Тема Office">
      <a:majorFont>
        <a:latin typeface="Calibri"/>
        <a:ea typeface=""/>
        <a:cs typeface=""/>
      </a:majorFont>
      <a:minorFont>
        <a:latin typeface="Calibri"/>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Тема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5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6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Тема Office">
  <a:themeElements>
    <a:clrScheme name="1_Тема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Тема Office">
      <a:majorFont>
        <a:latin typeface="Calibri"/>
        <a:ea typeface=""/>
        <a:cs typeface=""/>
      </a:majorFont>
      <a:minorFont>
        <a:latin typeface="Calibri"/>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Тема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a:spAutoFit/>
      </a:bodyPr>
      <a:lstStyle>
        <a:defPPr algn="ctr">
          <a:defRPr sz="2000" dirty="0">
            <a:solidFill>
              <a:schemeClr val="bg1">
                <a:lumMod val="95000"/>
              </a:schemeClr>
            </a:solidFill>
          </a:defRPr>
        </a:defPPr>
      </a:lstStyle>
    </a:tx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a:spAutoFit/>
      </a:bodyPr>
      <a:lstStyle>
        <a:defPPr algn="ctr">
          <a:defRPr sz="2000" dirty="0">
            <a:solidFill>
              <a:schemeClr val="bg1">
                <a:lumMod val="95000"/>
              </a:schemeClr>
            </a:solidFill>
          </a:defRPr>
        </a:defPPr>
      </a:lstStyle>
    </a:tx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5407</TotalTime>
  <Words>12715</Words>
  <Application>Microsoft Office PowerPoint</Application>
  <PresentationFormat>Широкоэкранный</PresentationFormat>
  <Paragraphs>1005</Paragraphs>
  <Slides>123</Slides>
  <Notes>7</Notes>
  <HiddenSlides>5</HiddenSlides>
  <MMClips>0</MMClips>
  <ScaleCrop>false</ScaleCrop>
  <HeadingPairs>
    <vt:vector size="6" baseType="variant">
      <vt:variant>
        <vt:lpstr>Использованные шрифты</vt:lpstr>
      </vt:variant>
      <vt:variant>
        <vt:i4>10</vt:i4>
      </vt:variant>
      <vt:variant>
        <vt:lpstr>Тема</vt:lpstr>
      </vt:variant>
      <vt:variant>
        <vt:i4>12</vt:i4>
      </vt:variant>
      <vt:variant>
        <vt:lpstr>Заголовки слайдов</vt:lpstr>
      </vt:variant>
      <vt:variant>
        <vt:i4>123</vt:i4>
      </vt:variant>
    </vt:vector>
  </HeadingPairs>
  <TitlesOfParts>
    <vt:vector size="145" baseType="lpstr">
      <vt:lpstr>Malgun Gothic Semilight</vt:lpstr>
      <vt:lpstr>Arial</vt:lpstr>
      <vt:lpstr>Bahnschrift</vt:lpstr>
      <vt:lpstr>Calibri</vt:lpstr>
      <vt:lpstr>Calibri Light</vt:lpstr>
      <vt:lpstr>Constantia</vt:lpstr>
      <vt:lpstr>Monotype Corsiva</vt:lpstr>
      <vt:lpstr>Times New Roman</vt:lpstr>
      <vt:lpstr>Verdana</vt:lpstr>
      <vt:lpstr>Wingdings 2</vt:lpstr>
      <vt:lpstr>1_Тема Office</vt:lpstr>
      <vt:lpstr>2_Тема Office</vt:lpstr>
      <vt:lpstr>3_Оформление по умолчанию</vt:lpstr>
      <vt:lpstr>Тема Office</vt:lpstr>
      <vt:lpstr>4_Оформление по умолчанию</vt:lpstr>
      <vt:lpstr>2_Оформление по умолчанию</vt:lpstr>
      <vt:lpstr>4_Тема Office</vt:lpstr>
      <vt:lpstr>5_Тема Office</vt:lpstr>
      <vt:lpstr>Office Theme</vt:lpstr>
      <vt:lpstr>5_Оформление по умолчанию</vt:lpstr>
      <vt:lpstr>1_Оформление по умолчанию</vt:lpstr>
      <vt:lpstr>6_Тема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Клинова М Н</cp:lastModifiedBy>
  <cp:revision>686</cp:revision>
  <dcterms:created xsi:type="dcterms:W3CDTF">2014-09-14T15:30:39Z</dcterms:created>
  <dcterms:modified xsi:type="dcterms:W3CDTF">2021-11-01T14:41:21Z</dcterms:modified>
</cp:coreProperties>
</file>